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13"/>
  </p:notesMasterIdLst>
  <p:sldIdLst>
    <p:sldId id="266" r:id="rId2"/>
    <p:sldId id="267" r:id="rId3"/>
    <p:sldId id="258" r:id="rId4"/>
    <p:sldId id="259" r:id="rId5"/>
    <p:sldId id="260" r:id="rId6"/>
    <p:sldId id="261" r:id="rId7"/>
    <p:sldId id="262" r:id="rId8"/>
    <p:sldId id="263" r:id="rId9"/>
    <p:sldId id="264"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F7040-0C60-FD16-9474-AD7F8AB5A02B}" v="445" dt="2021-11-16T05:59:53.168"/>
    <p1510:client id="{0E05557F-5EE4-4D9E-BD7F-701DF8B5ADAD}" v="51" dt="2021-11-16T05:38:57.252"/>
    <p1510:client id="{1835D36D-93FA-462C-A3A2-7303D17B5187}" v="47" dt="2021-11-16T05:07:37.149"/>
    <p1510:client id="{24997C12-7E63-57F9-87EC-EE32CB9FAEAF}" v="423" dt="2021-11-16T06:16:04.394"/>
    <p1510:client id="{30034565-F788-D20A-4571-2B440351C3AF}" v="990" dt="2021-11-16T06:13:39.526"/>
    <p1510:client id="{7313911F-6545-F150-5C23-FA5ED432E2F6}" v="281" dt="2021-11-16T05:29:13.326"/>
    <p1510:client id="{7B6339A3-EA40-BC49-B97A-64DF94F3E118}" v="577" dt="2021-11-16T06:40:18.820"/>
    <p1510:client id="{CBE79BD4-AEB9-C01D-783E-198E24B8F124}" v="483" dt="2021-11-16T06:26:10.618"/>
    <p1510:client id="{E4529E23-39CC-2BBD-B9CC-2BAFBCAFB5FE}" v="47" dt="2021-11-16T05:13:09.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6T05:52:28.45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58 16383,'32'-3'0,"-6"2"0,-14-3 0,1 4 0,11 0 0,-9 0 0,4 0 0,-10 0 0,6-7 0,-4 5 0,8-9 0,-10 10 0,7-3 0,-7 4 0,3 0 0,4 0 0,-3 0 0,4-4 0,-1 3 0,-3-6 0,0 6 0,2-3 0,-6 1 0,3 2 0,0-3 0,-2 4 0,2 0 0,6 0 0,-7 0 0,8 0 0,-11 0 0,0 0 0,4 0 0,-2 0 0,2 0 0,0 0 0,0 0 0,5 0 0,-4 0 0,-1 0 0,0 0 0,-3 0 0,7 8 0,-7-7 0,3 7 0,4-8 0,-6 0 0,6 0 0,-8 0 0,0 0 0,4 0 0,-3 0 0,3 0 0,0 0 0,-3 0 0,3 0 0,0 0 0,-2 0 0,2 0 0,0 0 0,1 0 0,-1 0 0,0 0 0,-3 0 0,3 0 0,-3 0 0,3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6T05:38:50.23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18328 3607 16383 0 0,'0'2'0'0'0,"0"5"0"0"0,0 4 0 0 0,0 3 0 0 0,2 2 0 0 0,-1 1 0 0 0,1 0 0 0 0,1-2 0 0 0,0-2 0 0 0,-1-1 0 0 0,-1-2 0 0 0,1-2 0 0 0,-2 0 0 0 0,0 0 0 0 0,0-1 0 0 0,0 1 0 0 0,0-1 0 0 0,2 3 0 0 0,-1 3 0 0 0,1-1 0 0 0,-1 0 0 0 0,0-1 0 0 0,0-1 0 0 0,-1-1 0 0 0,0 1 0 0 0,0 1 0 0 0,0 0 0 0 0,0 0 0 0 0,0 0 0 0 0,0 0 0 0 0,0 0 0 0 0,0 2 0 0 0,0-1 0 0 0,0 0 0 0 0,0 0 0 0 0,-2 3 0 0 0,1 2 0 0 0,-2 2 0 0 0,0-1 0 0 0,0 0 0 0 0,0-3 0 0 0,0-2 0 0 0,0 0 0 0 0,0-2 0 0 0,0-2 0 0 0,1 0 0 0 0,1-1 0 0 0,0-1 0 0 0,0 0 0 0 0,1 1 0 0 0,0 1 0 0 0,0 0 0 0 0,0 0 0 0 0,0 0 0 0 0,1 0 0 0 0,-1-1 0 0 0,0 0 0 0 0,0 0 0 0 0,0 0 0 0 0,0 0 0 0 0,0 0 0 0 0,1-2 0 0 0,1 0 0 0 0,-1 0 0 0 0,1 0 0 0 0,-1 1 0 0 0,1-1 0 0 0,0 0 0 0 0,-1 1 0 0 0,1 1 0 0 0,-1 1 0 0 0,1-1 0 0 0,0 1 0 0 0,1-1 0 0 0,0 0 0 0 0,-1 0 0 0 0,1 1 0 0 0,0 1 0 0 0,0-1 0 0 0,-2 2 0 0 0,2-1 0 0 0,-1 4 0 0 0,0 1 0 0 0,-1 0 0 0 0,3 1 0 0 0,0-2 0 0 0,-1 1 0 0 0,0 4 0 0 0,0-2 0 0 0,0-3 0 0 0,-1-2 0 0 0,0-1 0 0 0,-1 0 0 0 0,-1 1 0 0 0,2-1 0 0 0,-1-1 0 0 0,1-1 0 0 0,-1 0 0 0 0,0-1 0 0 0,-1-1 0 0 0,2 0 0 0 0,0-1 0 0 0,-1 0 0 0 0,1 0 0 0 0,-1 1 0 0 0,-1 0 0 0 0,0 0 0 0 0,2-2 0 0 0,1-3 0 0 0,2-5 0 0 0,-1-5 0 0 0,1-1 0 0 0,0-3 0 0 0,-1-3 0 0 0,-2-6 0 0 0,-1-6 0 0 0,0 0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6T05:38:54.58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18366 5152 16383 0 0,'0'-1'0'0'0,"0"-4"0"0"0,0-3 0 0 0,0-1 0 0 0,0-1 0 0 0,0 0 0 0 0,-2 0 0 0 0,1 1 0 0 0,-1-1 0 0 0,1 0 0 0 0,0 1 0 0 0,0 0 0 0 0,1-1 0 0 0,0 0 0 0 0,0 0 0 0 0,0 1 0 0 0,0 0 0 0 0,0 1 0 0 0,0 0 0 0 0,0-3 0 0 0,0 0 0 0 0,0 0 0 0 0,0-1 0 0 0,0 1 0 0 0,0 0 0 0 0,0 2 0 0 0,0-1 0 0 0,0-1 0 0 0,0 0 0 0 0,0 1 0 0 0,0-1 0 0 0,0 2 0 0 0,0 0 0 0 0,0-2 0 0 0,0-1 0 0 0,0 1 0 0 0,0 1 0 0 0,0 0 0 0 0,0 1 0 0 0,0 1 0 0 0,0-1 0 0 0,0-2 0 0 0,0-1 0 0 0,0-1 0 0 0,0 0 0 0 0,0 0 0 0 0,0 0 0 0 0,0 1 0 0 0,0 1 0 0 0,0 2 0 0 0,0-1 0 0 0,0 0 0 0 0,0 0 0 0 0,0-2 0 0 0,-1 0 0 0 0,-1-1 0 0 0,0 1 0 0 0,1-1 0 0 0,0-1 0 0 0,0 2 0 0 0,1 1 0 0 0,0 1 0 0 0,0 1 0 0 0,0 1 0 0 0,-1 0 0 0 0,-1-1 0 0 0,0-2 0 0 0,1 0 0 0 0,0 1 0 0 0,0 0 0 0 0,1 0 0 0 0,-1 3 0 0 0,-1-2 0 0 0,0-1 0 0 0,1 1 0 0 0,0-1 0 0 0,1 1 0 0 0,-1 1 0 0 0,1 0 0 0 0,0 0 0 0 0,0-2 0 0 0,0 1 0 0 0,0 0 0 0 0,0 0 0 0 0,1 0 0 0 0,-1 2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6T05:38:59.25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18345 4400 16383 0 0,'-1'3'0'0'0,"-1"3"0"0"0,1 3 0 0 0,-1 2 0 0 0,0 2 0 0 0,0-1 0 0 0,0-1 0 0 0,0 0 0 0 0,1-2 0 0 0,1 0 0 0 0,-1-1 0 0 0,3-1 0 0 0,1-3 0 0 0,2-1 0 0 0,1-1 0 0 0,1-2 0 0 0,1 0 0 0 0,0 0 0 0 0,0 0 0 0 0,1-1 0 0 0,0 4 0 0 0,-1 0 0 0 0,-2 1 0 0 0,0 1 0 0 0,-2 0 0 0 0,-1 0 0 0 0,-1 2 0 0 0,-1 1 0 0 0,1 1 0 0 0,-1 1 0 0 0,1-1 0 0 0,-1 0 0 0 0,1-2 0 0 0,0-1 0 0 0,0 1 0 0 0,2-2 0 0 0,0 1 0 0 0,2 0 0 0 0,-2 0 0 0 0,0 0 0 0 0,-1 1 0 0 0,-2 0 0 0 0,0 0 0 0 0,0 0 0 0 0,1-1 0 0 0,0 0 0 0 0,-1 2 0 0 0,-1 0 0 0 0,1 1 0 0 0,-1 2 0 0 0,1 0 0 0 0,1 2 0 0 0,0 3 0 0 0,-1-1 0 0 0,0 0 0 0 0,0-3 0 0 0,-1-1 0 0 0,0-2 0 0 0,0 1 0 0 0,0 1 0 0 0,0 0 0 0 0,-2-1 0 0 0,1 0 0 0 0,-1-1 0 0 0,0-1 0 0 0,1 0 0 0 0,0-1 0 0 0,-2 0 0 0 0,-1 0 0 0 0,-1-1 0 0 0,0-1 0 0 0,0 0 0 0 0,1 0 0 0 0,1 1 0 0 0,0-1 0 0 0,-1 2 0 0 0,1-1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6T05:16:25.313"/>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7633 9723 16383 0 0,'0'9'0'0'0,"0"12"0"0"0,3 21 0 0 0,1 18 0 0 0,-1 16 0 0 0,0 11 0 0 0,-1-1 0 0 0,-1-6 0 0 0,0-13 0 0 0,-1-14 0 0 0,0-13 0 0 0,0-11 0 0 0,0-5 0 0 0,0-4 0 0 0,-1-2 0 0 0,1-2 0 0 0,0-1 0 0 0,0 0 0 0 0,0 0 0 0 0,0 3 0 0 0,0 1 0 0 0,0 0 0 0 0,0 0 0 0 0,0-1 0 0 0,0-1 0 0 0,3-3 0 0 0,1-1 0 0 0,-1 2 0 0 0,0 2 0 0 0,-1 0 0 0 0,-1 1 0 0 0,0 2 0 0 0,-1 3 0 0 0,0 1 0 0 0,0-2 0 0 0,0-1 0 0 0,0-2 0 0 0,-1-1 0 0 0,1-1 0 0 0,0-1 0 0 0,0 6 0 0 0,0 1 0 0 0,0-1 0 0 0,0 0 0 0 0,0-3 0 0 0,0 3 0 0 0,0-2 0 0 0,0 0 0 0 0,0-1 0 0 0,0-1 0 0 0,0-1 0 0 0,0-1 0 0 0,0 3 0 0 0,0 3 0 0 0,0 1 0 0 0,0-1 0 0 0,0-1 0 0 0,0 1 0 0 0,0-1 0 0 0,0 0 0 0 0,0-2 0 0 0,0-1 0 0 0,0-1 0 0 0,0-1 0 0 0,0 6 0 0 0,0 3 0 0 0,0 2 0 0 0,3 0 0 0 0,1 2 0 0 0,-1-1 0 0 0,0-4 0 0 0,-1-2 0 0 0,-1 1 0 0 0,0-2 0 0 0,-1-1 0 0 0,0-1 0 0 0,0-2 0 0 0,0 0 0 0 0,0-1 0 0 0,-1 3 0 0 0,1 0 0 0 0,0 0 0 0 0,0 0 0 0 0,0-1 0 0 0,0-1 0 0 0,0-1 0 0 0,0 3 0 0 0,0 1 0 0 0,0-1 0 0 0,0 0 0 0 0,0-1 0 0 0,0-1 0 0 0,0 0 0 0 0,0-1 0 0 0,0 3 0 0 0,0 0 0 0 0,0 1 0 0 0,0-2 0 0 0,0 0 0 0 0,0-1 0 0 0,0 0 0 0 0,0 2 0 0 0,0 1 0 0 0,0-1 0 0 0,0 0 0 0 0,0-1 0 0 0,0-1 0 0 0,0-1 0 0 0,0 3 0 0 0,0 1 0 0 0,0-1 0 0 0,0 0 0 0 0,0-1 0 0 0,0-1 0 0 0,0 0 0 0 0,0 2 0 0 0,0 0 0 0 0,0 1 0 0 0,0-2 0 0 0,0 0 0 0 0,0-1 0 0 0,0 0 0 0 0,0-1 0 0 0,0 3 0 0 0,0 0 0 0 0,0 1 0 0 0,0-2 0 0 0,0 0 0 0 0,0 0 0 0 0,0-2 0 0 0,0 3 0 0 0,0 1 0 0 0,0-1 0 0 0,0 0 0 0 0,0-1 0 0 0,0-1 0 0 0,0 0 0 0 0,0 2 0 0 0,0 0 0 0 0,0 1 0 0 0,0-2 0 0 0,0 0 0 0 0,0-1 0 0 0,0 0 0 0 0,0-1 0 0 0,0 6 0 0 0,0 1 0 0 0,0 0 0 0 0,0-2 0 0 0,0-1 0 0 0,0 1 0 0 0,0 0 0 0 0,0-1 0 0 0,0-1 0 0 0,0-1 0 0 0,0-2 0 0 0,0 1 0 0 0,0 4 0 0 0,0 5 0 0 0,0 3 0 0 0,0 0 0 0 0,0-3 0 0 0,0-3 0 0 0,0 0 0 0 0,0 2 0 0 0,0-1 0 0 0,0-2 0 0 0,0-1 0 0 0,0-3 0 0 0,3 0 0 0 0,1-2 0 0 0,-1 0 0 0 0,0 3 0 0 0,-1 0 0 0 0,-1 3 0 0 0,0 0 0 0 0,-1-1 0 0 0,3 2 0 0 0,0-1 0 0 0,1-1 0 0 0,-2-1 0 0 0,0-2 0 0 0,-1-1 0 0 0,0-1 0 0 0,2 3 0 0 0,0 1 0 0 0,1-1 0 0 0,-2-1 0 0 0,0 0 0 0 0,-1-1 0 0 0,0 0 0 0 0,-1 2 0 0 0,0 1 0 0 0,0-1 0 0 0,0 0 0 0 0,0-2 0 0 0,0 1 0 0 0,-1-2 0 0 0,1 0 0 0 0,0 3 0 0 0,0 1 0 0 0,0-1 0 0 0,0 0 0 0 0,0-1 0 0 0,0-1 0 0 0,0 0 0 0 0,0 1 0 0 0,0 2 0 0 0,0 0 0 0 0,0-2 0 0 0,0 0 0 0 0,0-1 0 0 0,0 0 0 0 0,0 2 0 0 0,0 0 0 0 0,0 1 0 0 0,0-2 0 0 0,0 0 0 0 0,0 0 0 0 0,0-2 0 0 0,0 3 0 0 0,0 1 0 0 0,0-1 0 0 0,0 0 0 0 0,0-1 0 0 0,0-1 0 0 0,0-1 0 0 0,0 1 0 0 0,0 1 0 0 0,0 2 0 0 0,0-1 0 0 0,0 0 0 0 0,0-1 0 0 0,-2-1 0 0 0,-2 0 0 0 0,1 2 0 0 0,0 0 0 0 0,1-2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6T05:19:25.155"/>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21646 14312 16383 0 0,'0'-5'0'0'0,"0"-5"0"0"0,0-6 0 0 0,0-3 0 0 0,0-1 0 0 0,0-3 0 0 0,0 0 0 0 0,0 2 0 0 0,0 1 0 0 0,0 1 0 0 0,0 1 0 0 0,0 2 0 0 0,0-1 0 0 0,0-1 0 0 0,0-2 0 0 0,0 1 0 0 0,0 1 0 0 0,0 0 0 0 0,0 1 0 0 0,0 0 0 0 0,0-2 0 0 0,0-1 0 0 0,0 1 0 0 0,0 0 0 0 0,0 1 0 0 0,0 1 0 0 0,0 1 0 0 0,0-3 0 0 0,0-1 0 0 0,0 1 0 0 0,0 0 0 0 0,0 1 0 0 0,0 1 0 0 0,0 0 0 0 0,0-2 0 0 0,0 0 0 0 0,0-1 0 0 0,0 2 0 0 0,0 0 0 0 0,0 1 0 0 0,0 0 0 0 0,0 1 0 0 0,0-3 0 0 0,0 0 0 0 0,0-1 0 0 0,0 2 0 0 0,0 0 0 0 0,0 0 0 0 0,0 2 0 0 0,0-3 0 0 0,0-1 0 0 0,0 1 0 0 0,0 0 0 0 0,0 1 0 0 0,0 1 0 0 0,0 0 0 0 0,0-1 0 0 0,0-2 0 0 0,0 1 0 0 0,0 0 0 0 0,0 1 0 0 0,0 1 0 0 0,0 0 0 0 0,0 1 0 0 0,0-3 0 0 0,0 0 0 0 0,0-1 0 0 0,0 2 0 0 0,0 0 0 0 0,0 1 0 0 0,0 0 0 0 0,0-2 0 0 0,0-1 0 0 0,0 1 0 0 0,0 0 0 0 0,0 1 0 0 0,0 1 0 0 0,0 1 0 0 0,0-3 0 0 0,0-1 0 0 0,0 1 0 0 0,0 0 0 0 0,0 1 0 0 0,0 1 0 0 0,0 0 0 0 0,0-2 0 0 0,0 0 0 0 0,0-1 0 0 0,0 2 0 0 0,0 0 0 0 0,0 1 0 0 0,0 0 0 0 0,0 1 0 0 0,0-3 0 0 0,0 0 0 0 0,0-1 0 0 0,0 2 0 0 0,0 0 0 0 0,0 0 0 0 0,0 2 0 0 0,0-3 0 0 0,0-1 0 0 0,0 1 0 0 0,-3 0 0 0 0,-1 1 0 0 0,1 1 0 0 0,0 0 0 0 0,1-2 0 0 0,1 0 0 0 0,0-1 0 0 0,1 2 0 0 0,0 0 0 0 0,0 1 0 0 0,0 0 0 0 0,1-2 0 0 0,-1 0 0 0 0,0-1 0 0 0,0 2 0 0 0,0 0 0 0 0,0 0 0 0 0,0 2 0 0 0,0 0 0 0 0,0-3 0 0 0,0-1 0 0 0,0 1 0 0 0,0 0 0 0 0,0 1 0 0 0,0 1 0 0 0,0 1 0 0 0,0-3 0 0 0,0-1 0 0 0,0 1 0 0 0,0 0 0 0 0,0 1 0 0 0,0 1 0 0 0,0 0 0 0 0,0 4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6T06:40:39.630"/>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8149 8256 16383 0 0,'0'-3'0'0'0,"0"-9"0"0"0,0-5 0 0 0,0-3 0 0 0,0 0 0 0 0,0 1 0 0 0,0 0 0 0 0,0-2 0 0 0,0-3 0 0 0,0-5 0 0 0,0-1 0 0 0,0 3 0 0 0,0 2 0 0 0,0 3 0 0 0,0-2 0 0 0,0-1 0 0 0,0 2 0 0 0,0 1 0 0 0,0 3 0 0 0,0 1 0 0 0,0 1 0 0 0,0-2 0 0 0,0 0 0 0 0,0 0 0 0 0,0 0 0 0 0,0 1 0 0 0,0 1 0 0 0,0 1 0 0 0,0-3 0 0 0,0-1 0 0 0,0 1 0 0 0,0 0 0 0 0,0 1 0 0 0,0 1 0 0 0,0 1 0 0 0,0-3 0 0 0,0-1 0 0 0,0 1 0 0 0,0 0 0 0 0,0 1 0 0 0,0 1 0 0 0,0 0 0 0 0,0 1 0 0 0,0-3 0 0 0,0 0 0 0 0,0-1 0 0 0,0 2 0 0 0,0 0 0 0 0,0 1 0 0 0,0 0 0 0 0,0-2 0 0 0,0-1 0 0 0,0 1 0 0 0,0 0 0 0 0,0 1 0 0 0,0 1 0 0 0,0-5 0 0 0,0-4 0 0 0,0-1 0 0 0,0 0 0 0 0,0 1 0 0 0,0 2 0 0 0,0 3 0 0 0,0 1 0 0 0,0 3 0 0 0,3 0 0 0 0,1-4 0 0 0,-1-2 0 0 0,0 1 0 0 0,-1 1 0 0 0,-1 1 0 0 0,0 2 0 0 0,-1-2 0 0 0,0 0 0 0 0,0 0 0 0 0,5 4 0 0 0,2 0 0 0 0,0-2 0 0 0,-2-1 0 0 0,-1-2 0 0 0,-1 1 0 0 0,-2 1 0 0 0,0 0 0 0 0,-1 2 0 0 0,-1 0 0 0 0,1-2 0 0 0,0 0 0 0 0,0-1 0 0 0,-1 2 0 0 0,1 0 0 0 0,0 1 0 0 0,0 0 0 0 0,0-2 0 0 0,0 0 0 0 0,0-1 0 0 0,0 2 0 0 0,0 0 0 0 0,0 0 0 0 0,0 2 0 0 0,0 0 0 0 0,0-3 0 0 0,0-1 0 0 0,0 1 0 0 0,0 0 0 0 0,0 1 0 0 0,0 1 0 0 0,0 1 0 0 0,0-3 0 0 0,0-1 0 0 0,0 1 0 0 0,0 0 0 0 0,0 1 0 0 0,0 1 0 0 0,0 0 0 0 0,0-2 0 0 0,0 0 0 0 0,0-1 0 0 0,0-1 0 0 0,0-6 0 0 0,0-1 0 0 0,0 2 0 0 0,0 2 0 0 0,0 3 0 0 0,0 2 0 0 0,0-1 0 0 0,0 0 0 0 0,0 0 0 0 0,0 2 0 0 0,0 0 0 0 0,-2 2 0 0 0,-2-1 0 0 0,0-2 0 0 0,2 0 0 0 0,0 0 0 0 0,0 0 0 0 0,2 1 0 0 0,0 1 0 0 0,0 0 0 0 0,0-2 0 0 0,0 0 0 0 0,0-1 0 0 0,0 2 0 0 0,0 0 0 0 0,0 1 0 0 0,0 0 0 0 0,0-2 0 0 0,0-1 0 0 0,0 1 0 0 0,0 0 0 0 0,0 1 0 0 0,0 1 0 0 0,0 1 0 0 0,0-1 0 0 0,0-1 0 0 0,0-2 0 0 0,0-2 0 0 0,0 0 0 0 0,0 0 0 0 0,0-3 0 0 0,0-4 0 0 0,0-1 0 0 0,0 0 0 0 0,0 4 0 0 0,0 3 0 0 0,0 2 0 0 0,0 3 0 0 0,0 2 0 0 0,0-3 0 0 0,0 0 0 0 0,0 0 0 0 0,0 1 0 0 0,0 0 0 0 0,0 1 0 0 0,0 1 0 0 0,0-1 0 0 0,0-1 0 0 0,0-2 0 0 0,0 1 0 0 0,0 0 0 0 0,0 1 0 0 0,0 1 0 0 0,0 0 0 0 0,0-2 0 0 0,0 0 0 0 0,0-1 0 0 0,0 2 0 0 0,0 0 0 0 0,0 1 0 0 0,0 0 0 0 0,0-2 0 0 0,0-1 0 0 0,0 1 0 0 0,0 0 0 0 0,0 2 0 0 0,0-1 0 0 0,0 2 0 0 0,0-3 0 0 0,0-1 0 0 0,0 1 0 0 0,0 0 0 0 0,0 1 0 0 0,0 1 0 0 0,0 0 0 0 0,0 1 0 0 0,0-3 0 0 0,0 0 0 0 0,0 0 0 0 0,0 0 0 0 0,0 1 0 0 0,0 1 0 0 0,0 0 0 0 0,0-5 0 0 0,0-1 0 0 0,0 0 0 0 0,0 5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6T06:40:39.631"/>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22141 8718 16383 0 0,'0'-8'0'0'0,"0"-9"0"0"0,0-8 0 0 0,3-10 0 0 0,3-8 0 0 0,1-9 0 0 0,-1-3 0 0 0,-1 2 0 0 0,-2 1 0 0 0,-1 3 0 0 0,-1 3 0 0 0,-1 2 0 0 0,0 5 0 0 0,0 7 0 0 0,0 3 0 0 0,-6-2 0 0 0,-1 2 0 0 0,0 4 0 0 0,1-1 0 0 0,2 3 0 0 0,1 1 0 0 0,2 3 0 0 0,-2 4 0 0 0,-1 2 0 0 0,-2 0 0 0 0,0 0 0 0 0,1-3 0 0 0,-1 1 0 0 0,0 0 0 0 0,1 0 0 0 0,1 0 0 0 0,2-1 0 0 0,1 1 0 0 0,1-1 0 0 0,0-3 0 0 0,0 0 0 0 0,0-1 0 0 0,0 1 0 0 0,1 1 0 0 0,-1 1 0 0 0,0 0 0 0 0,0-4 0 0 0,0-6 0 0 0,0 1 0 0 0,0-2 0 0 0,0-1 0 0 0,0-3 0 0 0,0 0 0 0 0,0 3 0 0 0,0 4 0 0 0,0 3 0 0 0,0 3 0 0 0,0-1 0 0 0,0 0 0 0 0,0 1 0 0 0,0-1 0 0 0,0-1 0 0 0,0-2 0 0 0,0 0 0 0 0,0 2 0 0 0,0 1 0 0 0,0 1 0 0 0,0 2 0 0 0,0 0 0 0 0,0-2 0 0 0,0 0 0 0 0,0 0 0 0 0,0 0 0 0 0,0 1 0 0 0,0 1 0 0 0,0 1 0 0 0,0 0 0 0 0,0-3 0 0 0,0-1 0 0 0,0 1 0 0 0,0 0 0 0 0,0 1 0 0 0,0 1 0 0 0,5 0 0 0 0,3-1 0 0 0,-1-2 0 0 0,-2 0 0 0 0,-1 2 0 0 0,-1 0 0 0 0,-2 1 0 0 0,-1 0 0 0 0,0-2 0 0 0,0 0 0 0 0,0-1 0 0 0,0 2 0 0 0,-1 0 0 0 0,1 0 0 0 0,0 2 0 0 0,0-3 0 0 0,0-1 0 0 0,0 1 0 0 0,0 0 0 0 0,3 1 0 0 0,0 1 0 0 0,1 1 0 0 0,-1-1 0 0 0,-1-1 0 0 0,2 1 0 0 0,0 1 0 0 0,0 1 0 0 0,-2 0 0 0 0,0 0 0 0 0,-1-1 0 0 0,0 1 0 0 0,-1-4 0 0 0,0-1 0 0 0,0 1 0 0 0,-1 0 0 0 0,1 1 0 0 0,0 1 0 0 0,0 0 0 0 0,0-2 0 0 0,0-1 0 0 0,0 1 0 0 0,0 0 0 0 0,0 1 0 0 0,0 1 0 0 0,0 1 0 0 0,3-3 0 0 0,0-1 0 0 0,1 1 0 0 0,-1 3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6T05:52:32.05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1 162 16383,'27'0'0,"-4"0"0,-15 0 0,4 0 0,-3 0 0,3 0 0,0 0 0,-3 0 0,3-3 0,0-2 0,-3 0 0,7-2 0,-7 6 0,3-3 0,4 1 0,-2 2 0,6-7 0,-3 8 0,-1-4 0,24-19 0,-11 12 0,13-13 0,-19 19 0,-14 2 0,6 2 0,-9-3 0,6 0 0,0 4 0,-3-4 0,6 4 0,-5 0 0,2 0 0,0 0 0,-3 0 0,7 0 0,-7 0 0,3 0 0,0 0 0,-3 0 0,3 0 0,0 0 0,-3 0 0,3 0 0,0 0 0,-3 0 0,3 0 0,0 0 0,-3 0 0,7 0 0,-7 0 0,3 0 0,0 0 0,-2 0 0,2 0 0,-1 0 0,-1 0 0,2 0 0,0 0 0,-3 0 0,3 0 0,0 0 0,-3-4 0,3 3 0,0-2 0,-3 3 0,3 0 0,0 0 0,-3 0 0,3 0 0,0 0 0,-2 0 0,2 0 0,0 0 0,-3 0 0,3 0 0,0 0 0,-3 0 0,3 0 0,0 0 0,-3 0 0,3 0 0,0 0 0,-3 0 0,3 0 0,0-4 0,-3 3 0,7-3 0,-7 4 0,7-3 0,-7 2 0,7-3 0,-7 4 0,7 0 0,-3 0 0,0 0 0,2 0 0,-6 0 0,7 0 0,-7 0 0,3 0 0,0 0 0,-2 0 0,5 0 0,-2 0 0,0 0 0,-1 0 0,31 0 0,-22 0 0,26 0 0,-30 0 0,-4 0 0,2 0 0,-2 0 0,0 0 0,-1 0 0,-4 0 0,4 0 0,-2 0 0,13 0 0,-12 0 0,8 0 0,-11 0 0,1 0 0,3 0 0,-3 0 0,3 0 0,0 0 0,-3 0 0,3 0 0,0-4 0,-3 0 0,3-1 0,0 1 0,-3 4 0,3 0 0,-3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6T05:52:34.26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58 16383,'26'-8'0,"-3"3"0,-14 2 0,-1 3 0,4-4 0,-3 3 0,3-6 0,0 6 0,-3-3 0,3 4 0,0 0 0,1 0 0,0-4 0,-1 4 0,-4-4 0,4 0 0,-2 3 0,2-2 0,0 3 0,-3-4 0,7 3 0,-7-3 0,3 4 0,0 0 0,-3 0 0,7 0 0,-7 0 0,3 0 0,0 0 0,-3 0 0,3 0 0,0 0 0,-3 0 0,3 0 0,0 0 0,-3 0 0,3 0 0,0 0 0,-2 0 0,1 0 0,1 0 0,1 4 0,-3 1 0,1-1 0,16 0 0,-10-4 0,19 0 0,-16 0 0,-6 0 0,5 0 0,-9 0 0,5 0 0,-6 0 0,7 0 0,-7 0 0,3 0 0,0 0 0,1 0 0,0 0 0,-1 0 0,-4 0 0,4 0 0,-2 0 0,2 0 0,-1 0 0,-1 0 0,2 0 0,0 0 0,-3 0 0,3 0 0,0 0 0,-3 0 0,3 0 0,0 0 0,-3 0 0,3 0 0,0 0 0,-3 0 0,3 0 0,0 0 0,-2 0 0,2 0 0,0 0 0,-3 0 0,3-4 0,0 3 0,-3-6 0,3 6 0,0-3 0,1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6T05:37:47.47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8838 9299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6T05:37:47.47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8838 10145 16383 0 0,'2'-3'0'0'0,"2"-3"0"0"0,2-5 0 0 0,0-10 0 0 0,-1-3 0 0 0,-1-2 0 0 0,-2 0 0 0 0,-1 2 0 0 0,0 2 0 0 0,-1 3 0 0 0,0 2 0 0 0,0 1 0 0 0,0-1 0 0 0,-1-2 0 0 0,1 1 0 0 0,0 1 0 0 0,0 1 0 0 0,0 0 0 0 0,0 0 0 0 0,0 1 0 0 0,0-5 0 0 0,0-2 0 0 0,0 0 0 0 0,0 2 0 0 0,0 1 0 0 0,0 2 0 0 0,0 0 0 0 0,0-1 0 0 0,0 0 0 0 0,0 0 0 0 0,0 0 0 0 0,0 1 0 0 0,0 1 0 0 0,3 1 0 0 0,0 0 0 0 0,0-1 0 0 0,0 1 0 0 0,-1 0 0 0 0,-1 1 0 0 0,0-2 0 0 0,-1 1 0 0 0,0 0 0 0 0,0 0 0 0 0,0-2 0 0 0,-1-5 0 0 0,1 1 0 0 0,0 0 0 0 0,0 1 0 0 0,0 2 0 0 0,0 1 0 0 0,0-2 0 0 0,0 1 0 0 0,0-3 0 0 0,0 0 0 0 0,0 1 0 0 0,0 1 0 0 0,0 2 0 0 0,0-2 0 0 0,0 0 0 0 0,0 0 0 0 0,0 2 0 0 0,0 0 0 0 0,0-2 0 0 0,0 0 0 0 0,0-2 0 0 0,0 0 0 0 0,0 1 0 0 0,0 1 0 0 0,0-1 0 0 0,0 1 0 0 0,0-3 0 0 0,0 1 0 0 0,0 1 0 0 0,0 1 0 0 0,0 2 0 0 0,0 0 0 0 0,0 2 0 0 0,0 0 0 0 0,0-3 0 0 0,0 0 0 0 0,0 0 0 0 0,0-5 0 0 0,0 0 0 0 0,0 0 0 0 0,0 2 0 0 0,0-3 0 0 0,0-1 0 0 0,0 3 0 0 0,0 1 0 0 0,0 0 0 0 0,0 0 0 0 0,0-1 0 0 0,0 1 0 0 0,0 1 0 0 0,0-1 0 0 0,0 0 0 0 0,0 2 0 0 0,0 1 0 0 0,0-2 0 0 0,0 1 0 0 0,0 0 0 0 0,0 1 0 0 0,0 1 0 0 0,0 1 0 0 0,0 1 0 0 0,0-3 0 0 0,0 0 0 0 0,0-1 0 0 0,0 2 0 0 0,0 0 0 0 0,0 1 0 0 0,0 0 0 0 0,0 1 0 0 0,0 0 0 0 0,0 2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6T05:38:25.41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8840 4274 16383 0 0,'0'3'0'0'0,"0"7"0"0"0,2 7 0 0 0,-1 3 0 0 0,1-2 0 0 0,-1-2 0 0 0,0-2 0 0 0,0-3 0 0 0,-1-1 0 0 0,0-1 0 0 0,0 1 0 0 0,0-1 0 0 0,0 0 0 0 0,0 0 0 0 0,0 1 0 0 0,0-1 0 0 0,0 2 0 0 0,1-2 0 0 0,1-1 0 0 0,0 0 0 0 0,-1-1 0 0 0,0 1 0 0 0,0 0 0 0 0,-1 2 0 0 0,0-1 0 0 0,2 0 0 0 0,-1 4 0 0 0,1 0 0 0 0,-1 0 0 0 0,0-1 0 0 0,1-2 0 0 0,0-1 0 0 0,0-1 0 0 0,-1 1 0 0 0,0-1 0 0 0,0 0 0 0 0,-1 0 0 0 0,0-1 0 0 0,0 2 0 0 0,0 2 0 0 0,0 0 0 0 0,0 1 0 0 0,-1 0 0 0 0,1-1 0 0 0,0-1 0 0 0,0-1 0 0 0,0 0 0 0 0,0-1 0 0 0,0 0 0 0 0,0-1 0 0 0,0 1 0 0 0,2-2 0 0 0,-1 0 0 0 0,1 0 0 0 0,1-1 0 0 0,0 2 0 0 0,-1 0 0 0 0,0 1 0 0 0,-1 0 0 0 0,-1 0 0 0 0,3-2 0 0 0,1 1 0 0 0,-1-1 0 0 0,0 1 0 0 0,-2-2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6T05:38:32.10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8836 6261 16383 0 0,'2'10'0'0'0,"2"8"0"0"0,-1 7 0 0 0,0 9 0 0 0,-1 5 0 0 0,-1-2 0 0 0,0-5 0 0 0,-1-2 0 0 0,0-5 0 0 0,0-5 0 0 0,0-4 0 0 0,-1-4 0 0 0,1-3 0 0 0,0 1 0 0 0,0-2 0 0 0,0 1 0 0 0,0-1 0 0 0,0 0 0 0 0,0 0 0 0 0,0 0 0 0 0,0-1 0 0 0,0 1 0 0 0,0 0 0 0 0,0 1 0 0 0,0 0 0 0 0,0 2 0 0 0,0 0 0 0 0,0-1 0 0 0,0 1 0 0 0,0 0 0 0 0,0-1 0 0 0,0 0 0 0 0,0 0 0 0 0,0 0 0 0 0,0 2 0 0 0,0 1 0 0 0,2 0 0 0 0,-1 0 0 0 0,1-2 0 0 0,1 0 0 0 0,-1-2 0 0 0,2 6 0 0 0,-1 5 0 0 0,3 8 0 0 0,-1 4 0 0 0,0 3 0 0 0,-2-3 0 0 0,-1-4 0 0 0,1-1 0 0 0,-1-2 0 0 0,1-3 0 0 0,0-4 0 0 0,0 0 0 0 0,-2-2 0 0 0,2 3 0 0 0,-1 0 0 0 0,1-2 0 0 0,0-1 0 0 0,0-1 0 0 0,-1-2 0 0 0,-1-2 0 0 0,0-1 0 0 0,-1 1 0 0 0,1 2 0 0 0,1-1 0 0 0,-1 0 0 0 0,1 2 0 0 0,-2-1 0 0 0,1 0 0 0 0,-1 0 0 0 0,2 0 0 0 0,-1 0 0 0 0,1-1 0 0 0,-1 0 0 0 0,0-1 0 0 0,0 0 0 0 0,-1 0 0 0 0,0 0 0 0 0,1 3 0 0 0,1-1 0 0 0,0-1 0 0 0,-1-1 0 0 0,0-1 0 0 0,-1-1 0 0 0,1 1 0 0 0,-1 0 0 0 0,0 4 0 0 0,0 0 0 0 0,-2 1 0 0 0,-1 2 0 0 0,-2 2 0 0 0,-1-3 0 0 0,0-2 0 0 0,2-3 0 0 0,1-2 0 0 0,1-1 0 0 0,1 1 0 0 0,0 0 0 0 0,1 0 0 0 0,0 0 0 0 0,1-1 0 0 0,-1 0 0 0 0,0 0 0 0 0,-1-1 0 0 0,-1 1 0 0 0,1 2 0 0 0,-1 1 0 0 0,1 0 0 0 0,1 0 0 0 0,-1-1 0 0 0,1 0 0 0 0,0 2 0 0 0,0 1 0 0 0,0 0 0 0 0,0-2 0 0 0,-1 3 0 0 0,0 0 0 0 0,-1 1 0 0 0,-1 2 0 0 0,0-1 0 0 0,1 1 0 0 0,1-1 0 0 0,-1-2 0 0 0,2-2 0 0 0,0-2 0 0 0,0-1 0 0 0,0-1 0 0 0,0 0 0 0 0,0 1 0 0 0,0 0 0 0 0,0 0 0 0 0,0 0 0 0 0,0-1 0 0 0,0 1 0 0 0,0-1 0 0 0,0 0 0 0 0,0-1 0 0 0,0 1 0 0 0,0 0 0 0 0,0-1 0 0 0,1 0 0 0 0,1-1 0 0 0,0 0 0 0 0,1-1 0 0 0,1 1 0 0 0,0 3 0 0 0,-1 0 0 0 0,1 1 0 0 0,-1 0 0 0 0,0-1 0 0 0,-2-1 0 0 0,2 1 0 0 0,-1-1 0 0 0,0 0 0 0 0,-1 1 0 0 0,0 0 0 0 0,1 0 0 0 0,1 2 0 0 0,0-1 0 0 0,0 0 0 0 0,-1 0 0 0 0,0 0 0 0 0,-1 0 0 0 0,-1 0 0 0 0,0-1 0 0 0,0-1 0 0 0,0 1 0 0 0,0-1 0 0 0,0 1 0 0 0,0 0 0 0 0,0 1 0 0 0,-2-3 0 0 0,0 0 0 0 0,1 0 0 0 0,-1-2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6T05:38:38.37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18338 8042 16383 0 0,'0'3'0'0'0,"-1"5"0"0"0,-2 12 0 0 0,-1 3 0 0 0,-2 4 0 0 0,1 1 0 0 0,0-1 0 0 0,1-2 0 0 0,2-5 0 0 0,0 1 0 0 0,2-3 0 0 0,0-3 0 0 0,0-2 0 0 0,0-3 0 0 0,0-1 0 0 0,1 0 0 0 0,-1 2 0 0 0,0 1 0 0 0,0 1 0 0 0,1 1 0 0 0,1 0 0 0 0,0-1 0 0 0,-1 0 0 0 0,0 0 0 0 0,0 0 0 0 0,-1-1 0 0 0,0-1 0 0 0,0 2 0 0 0,0 0 0 0 0,0-1 0 0 0,0 0 0 0 0,0 0 0 0 0,0-2 0 0 0,0 0 0 0 0,0 0 0 0 0,0 0 0 0 0,0 0 0 0 0,0-1 0 0 0,0-1 0 0 0,0 2 0 0 0,0-1 0 0 0,0 2 0 0 0,0 0 0 0 0,0-1 0 0 0,0 0 0 0 0,0-1 0 0 0,0-1 0 0 0,0 0 0 0 0,0 2 0 0 0,0-1 0 0 0,0 0 0 0 0,0 2 0 0 0,0-1 0 0 0,0 1 0 0 0,0 2 0 0 0,-2 4 0 0 0,1 2 0 0 0,-1 4 0 0 0,1 5 0 0 0,0-1 0 0 0,0 0 0 0 0,1-3 0 0 0,0-2 0 0 0,0-4 0 0 0,0-3 0 0 0,0-2 0 0 0,0-1 0 0 0,0 0 0 0 0,0-2 0 0 0,0-1 0 0 0,0 0 0 0 0,0-1 0 0 0,0 0 0 0 0,0 1 0 0 0,0 0 0 0 0,0 2 0 0 0,0 1 0 0 0,0 0 0 0 0,0 0 0 0 0,0 1 0 0 0,0-1 0 0 0,0 0 0 0 0,0-1 0 0 0,0-2 0 0 0,0 0 0 0 0,0 0 0 0 0,0-2 0 0 0,0 2 0 0 0,1 1 0 0 0,1-1 0 0 0,0 1 0 0 0,-1 1 0 0 0,0 0 0 0 0,0 3 0 0 0,-1 0 0 0 0,0-1 0 0 0,0-1 0 0 0,0-2 0 0 0,0-1 0 0 0,0 0 0 0 0,0 0 0 0 0,0 0 0 0 0,1-1 0 0 0,1-1 0 0 0,1-1 0 0 0,0 15 0 0 0,-1 6 0 0 0,0 8 0 0 0,0 4 0 0 0,-2 2 0 0 0,-1-5 0 0 0,0-3 0 0 0,-1-6 0 0 0,1-7 0 0 0,-1-3 0 0 0,2-4 0 0 0,-1-1 0 0 0,2-2 0 0 0,1 0 0 0 0,0-2 0 0 0,-1 0 0 0 0,2 0 0 0 0,0-1 0 0 0,1 1 0 0 0,-1-1 0 0 0,1 2 0 0 0,-1 1 0 0 0,0-1 0 0 0,-1 0 0 0 0,-1 1 0 0 0,-1 0 0 0 0,2 4 0 0 0,-1 0 0 0 0,1 2 0 0 0,-1-2 0 0 0,0-2 0 0 0,-1-1 0 0 0,1 2 0 0 0,-1-1 0 0 0,0-1 0 0 0,0-1 0 0 0,-1 0 0 0 0,0-3 0 0 0,-1 0 0 0 0,1-1 0 0 0,-1 1 0 0 0,1 0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6T05:38:42.5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18370 8147 16383 0 0,'0'-2'0'0'0,"0"-3"0"0"0,0-3 0 0 0,0-1 0 0 0,0-1 0 0 0,0-2 0 0 0,0-1 0 0 0,0 1 0 0 0,0 1 0 0 0,0 1 0 0 0,0-1 0 0 0,0 0 0 0 0,0-1 0 0 0,0 2 0 0 0,0 0 0 0 0,0 1 0 0 0,0 0 0 0 0,0 1 0 0 0,0 0 0 0 0,0 1 0 0 0,0-1 0 0 0,0 0 0 0 0,0 1 0 0 0,0-1 0 0 0,0-1 0 0 0,0-2 0 0 0,0-1 0 0 0,-1-2 0 0 0,-1-1 0 0 0,1 1 0 0 0,-2 0 0 0 0,0 0 0 0 0,1 1 0 0 0,0 1 0 0 0,1 1 0 0 0,1 2 0 0 0,-1 1 0 0 0,1 0 0 0 0,0 0 0 0 0,0-1 0 0 0,0 0 0 0 0,1 0 0 0 0,-1 0 0 0 0,0 0 0 0 0,0 1 0 0 0,0 0 0 0 0,0 0 0 0 0,0 0 0 0 0,0 1 0 0 0,0-1 0 0 0,0 0 0 0 0,0 0 0 0 0,0-1 0 0 0,0-3 0 0 0,0-2 0 0 0,0 0 0 0 0,0-1 0 0 0,0 1 0 0 0,0 0 0 0 0,0 0 0 0 0,-2 1 0 0 0,1-2 0 0 0,-1 2 0 0 0,1 1 0 0 0,0 2 0 0 0,0-1 0 0 0,1 1 0 0 0,0 0 0 0 0,0 1 0 0 0,0 1 0 0 0,0 0 0 0 0,0 0 0 0 0,-1 0 0 0 0,-1-2 0 0 0,0-1 0 0 0,1 0 0 0 0,0-1 0 0 0,0 0 0 0 0,1 2 0 0 0,0-3 0 0 0,0 1 0 0 0,0-2 0 0 0,0-1 0 0 0,0 2 0 0 0,0-1 0 0 0,0 1 0 0 0,0-1 0 0 0,0 1 0 0 0,0-5 0 0 0,0-1 0 0 0,2-1 0 0 0,-1 0 0 0 0,1 2 0 0 0,1 1 0 0 0,-1 1 0 0 0,1 2 0 0 0,-2 3 0 0 0,0 1 0 0 0,0 1 0 0 0,-1 1 0 0 0,0-1 0 0 0,0 0 0 0 0,0 0 0 0 0,0 1 0 0 0,0-1 0 0 0,0 1 0 0 0,0 0 0 0 0,0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6280E-8815-9D4A-BB86-3D8A4ED71972}" type="datetimeFigureOut">
              <a:rPr kumimoji="1" lang="ja-JP" altLang="en-US" smtClean="0"/>
              <a:t>2022/1/20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6088F-3721-5343-B775-8B7F21902238}" type="slidenum">
              <a:rPr kumimoji="1" lang="ja-JP" altLang="en-US" smtClean="0"/>
              <a:t>‹#›</a:t>
            </a:fld>
            <a:endParaRPr kumimoji="1" lang="ja-JP" altLang="en-US"/>
          </a:p>
        </p:txBody>
      </p:sp>
    </p:spTree>
    <p:extLst>
      <p:ext uri="{BB962C8B-B14F-4D97-AF65-F5344CB8AC3E}">
        <p14:creationId xmlns:p14="http://schemas.microsoft.com/office/powerpoint/2010/main" val="40979282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r>
              <a:rPr kumimoji="1" lang="ja-JP" altLang="en-US"/>
              <a:t>　</a:t>
            </a:r>
          </a:p>
        </p:txBody>
      </p:sp>
      <p:sp>
        <p:nvSpPr>
          <p:cNvPr id="4" name="スライド番号プレースホルダー 3"/>
          <p:cNvSpPr>
            <a:spLocks noGrp="1"/>
          </p:cNvSpPr>
          <p:nvPr>
            <p:ph type="sldNum" sz="quarter" idx="5"/>
          </p:nvPr>
        </p:nvSpPr>
        <p:spPr/>
        <p:txBody>
          <a:bodyPr/>
          <a:lstStyle/>
          <a:p>
            <a:fld id="{6C56088F-3721-5343-B775-8B7F21902238}" type="slidenum">
              <a:rPr kumimoji="1" lang="ja-JP" altLang="en-US" smtClean="0"/>
              <a:t>7</a:t>
            </a:fld>
            <a:endParaRPr kumimoji="1" lang="ja-JP" altLang="en-US"/>
          </a:p>
        </p:txBody>
      </p:sp>
    </p:spTree>
    <p:extLst>
      <p:ext uri="{BB962C8B-B14F-4D97-AF65-F5344CB8AC3E}">
        <p14:creationId xmlns:p14="http://schemas.microsoft.com/office/powerpoint/2010/main" val="13253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C56088F-3721-5343-B775-8B7F21902238}" type="slidenum">
              <a:rPr kumimoji="1" lang="ja-JP" altLang="en-US" smtClean="0"/>
              <a:t>9</a:t>
            </a:fld>
            <a:endParaRPr kumimoji="1" lang="ja-JP" altLang="en-US"/>
          </a:p>
        </p:txBody>
      </p:sp>
    </p:spTree>
    <p:extLst>
      <p:ext uri="{BB962C8B-B14F-4D97-AF65-F5344CB8AC3E}">
        <p14:creationId xmlns:p14="http://schemas.microsoft.com/office/powerpoint/2010/main" val="216882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7314E94F-F503-6C4B-85F6-BF6EC3DDCAE5}" type="datetimeFigureOut">
              <a:rPr kumimoji="1" lang="ja-JP" altLang="en-US" smtClean="0"/>
              <a:t>2022/1/20</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1D959A82-9417-0147-AB54-26DBA1533086}" type="slidenum">
              <a:rPr kumimoji="1" lang="ja-JP" altLang="en-US" smtClean="0"/>
              <a:t>‹#›</a:t>
            </a:fld>
            <a:endParaRPr kumimoji="1" lang="ja-JP"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093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314E94F-F503-6C4B-85F6-BF6EC3DDCAE5}" type="datetimeFigureOut">
              <a:rPr kumimoji="1" lang="ja-JP" altLang="en-US" smtClean="0"/>
              <a:t>2022/1/20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959A82-9417-0147-AB54-26DBA1533086}" type="slidenum">
              <a:rPr kumimoji="1" lang="ja-JP" altLang="en-US" smtClean="0"/>
              <a:t>‹#›</a:t>
            </a:fld>
            <a:endParaRPr kumimoji="1" lang="ja-JP"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538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314E94F-F503-6C4B-85F6-BF6EC3DDCAE5}" type="datetimeFigureOut">
              <a:rPr kumimoji="1" lang="ja-JP" altLang="en-US" smtClean="0"/>
              <a:t>2022/1/20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959A82-9417-0147-AB54-26DBA1533086}" type="slidenum">
              <a:rPr kumimoji="1" lang="ja-JP" altLang="en-US" smtClean="0"/>
              <a:t>‹#›</a:t>
            </a:fld>
            <a:endParaRPr kumimoji="1" lang="ja-JP"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750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314E94F-F503-6C4B-85F6-BF6EC3DDCAE5}" type="datetimeFigureOut">
              <a:rPr kumimoji="1" lang="ja-JP" altLang="en-US" smtClean="0"/>
              <a:t>2022/1/20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959A82-9417-0147-AB54-26DBA1533086}" type="slidenum">
              <a:rPr kumimoji="1" lang="ja-JP" altLang="en-US" smtClean="0"/>
              <a:t>‹#›</a:t>
            </a:fld>
            <a:endParaRPr kumimoji="1" lang="ja-JP"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057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14E94F-F503-6C4B-85F6-BF6EC3DDCAE5}" type="datetimeFigureOut">
              <a:rPr kumimoji="1" lang="ja-JP" altLang="en-US" smtClean="0"/>
              <a:t>2022/1/20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959A82-9417-0147-AB54-26DBA1533086}" type="slidenum">
              <a:rPr kumimoji="1" lang="ja-JP" altLang="en-US" smtClean="0"/>
              <a:t>‹#›</a:t>
            </a:fld>
            <a:endParaRPr kumimoji="1" lang="ja-JP"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077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7314E94F-F503-6C4B-85F6-BF6EC3DDCAE5}" type="datetimeFigureOut">
              <a:rPr kumimoji="1" lang="ja-JP" altLang="en-US" smtClean="0"/>
              <a:t>2022/1/20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959A82-9417-0147-AB54-26DBA1533086}" type="slidenum">
              <a:rPr kumimoji="1" lang="ja-JP" altLang="en-US" smtClean="0"/>
              <a:t>‹#›</a:t>
            </a:fld>
            <a:endParaRPr kumimoji="1" lang="ja-JP"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514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7314E94F-F503-6C4B-85F6-BF6EC3DDCAE5}" type="datetimeFigureOut">
              <a:rPr kumimoji="1" lang="ja-JP" altLang="en-US" smtClean="0"/>
              <a:t>2022/1/20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D959A82-9417-0147-AB54-26DBA1533086}" type="slidenum">
              <a:rPr kumimoji="1" lang="ja-JP" altLang="en-US" smtClean="0"/>
              <a:t>‹#›</a:t>
            </a:fld>
            <a:endParaRPr kumimoji="1" lang="ja-JP"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051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7314E94F-F503-6C4B-85F6-BF6EC3DDCAE5}" type="datetimeFigureOut">
              <a:rPr kumimoji="1" lang="ja-JP" altLang="en-US" smtClean="0"/>
              <a:t>2022/1/20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D959A82-9417-0147-AB54-26DBA1533086}" type="slidenum">
              <a:rPr kumimoji="1" lang="ja-JP" altLang="en-US" smtClean="0"/>
              <a:t>‹#›</a:t>
            </a:fld>
            <a:endParaRPr kumimoji="1" lang="ja-JP"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441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4E94F-F503-6C4B-85F6-BF6EC3DDCAE5}" type="datetimeFigureOut">
              <a:rPr kumimoji="1" lang="ja-JP" altLang="en-US" smtClean="0"/>
              <a:t>2022/1/20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D959A82-9417-0147-AB54-26DBA1533086}" type="slidenum">
              <a:rPr kumimoji="1" lang="ja-JP" altLang="en-US" smtClean="0"/>
              <a:t>‹#›</a:t>
            </a:fld>
            <a:endParaRPr kumimoji="1" lang="ja-JP" altLang="en-US"/>
          </a:p>
        </p:txBody>
      </p:sp>
    </p:spTree>
    <p:extLst>
      <p:ext uri="{BB962C8B-B14F-4D97-AF65-F5344CB8AC3E}">
        <p14:creationId xmlns:p14="http://schemas.microsoft.com/office/powerpoint/2010/main" val="262268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14E94F-F503-6C4B-85F6-BF6EC3DDCAE5}" type="datetimeFigureOut">
              <a:rPr kumimoji="1" lang="ja-JP" altLang="en-US" smtClean="0"/>
              <a:t>2022/1/20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959A82-9417-0147-AB54-26DBA1533086}" type="slidenum">
              <a:rPr kumimoji="1" lang="ja-JP" altLang="en-US" smtClean="0"/>
              <a:t>‹#›</a:t>
            </a:fld>
            <a:endParaRPr kumimoji="1" lang="ja-JP"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408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314E94F-F503-6C4B-85F6-BF6EC3DDCAE5}" type="datetimeFigureOut">
              <a:rPr kumimoji="1" lang="ja-JP" altLang="en-US" smtClean="0"/>
              <a:t>2022/1/20</a:t>
            </a:fld>
            <a:endParaRPr kumimoji="1" lang="ja-JP" alt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1D959A82-9417-0147-AB54-26DBA1533086}" type="slidenum">
              <a:rPr kumimoji="1" lang="ja-JP" altLang="en-US" smtClean="0"/>
              <a:t>‹#›</a:t>
            </a:fld>
            <a:endParaRPr kumimoji="1" lang="ja-JP"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284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314E94F-F503-6C4B-85F6-BF6EC3DDCAE5}" type="datetimeFigureOut">
              <a:rPr kumimoji="1" lang="ja-JP" altLang="en-US" smtClean="0"/>
              <a:t>2022/1/20</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D959A82-9417-0147-AB54-26DBA1533086}"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15716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13.png"/><Relationship Id="rId18" Type="http://schemas.openxmlformats.org/officeDocument/2006/relationships/customXml" Target="../ink/ink11.xml"/><Relationship Id="rId3" Type="http://schemas.openxmlformats.org/officeDocument/2006/relationships/image" Target="../media/image1.jpeg"/><Relationship Id="rId21"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customXml" Target="../ink/ink8.xml"/><Relationship Id="rId17" Type="http://schemas.openxmlformats.org/officeDocument/2006/relationships/image" Target="../media/image15.png"/><Relationship Id="rId2" Type="http://schemas.openxmlformats.org/officeDocument/2006/relationships/image" Target="../media/image8.png"/><Relationship Id="rId16" Type="http://schemas.openxmlformats.org/officeDocument/2006/relationships/customXml" Target="../ink/ink10.xml"/><Relationship Id="rId20" Type="http://schemas.openxmlformats.org/officeDocument/2006/relationships/customXml" Target="../ink/ink12.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customXml" Target="../ink/ink7.xml"/><Relationship Id="rId19" Type="http://schemas.openxmlformats.org/officeDocument/2006/relationships/image" Target="../media/image16.png"/><Relationship Id="rId4" Type="http://schemas.openxmlformats.org/officeDocument/2006/relationships/customXml" Target="../ink/ink4.xml"/><Relationship Id="rId9" Type="http://schemas.openxmlformats.org/officeDocument/2006/relationships/image" Target="../media/image11.png"/><Relationship Id="rId14" Type="http://schemas.openxmlformats.org/officeDocument/2006/relationships/customXml" Target="../ink/ink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customXml" Target="../ink/ink1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customXml" Target="../ink/ink1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26.png"/><Relationship Id="rId4" Type="http://schemas.openxmlformats.org/officeDocument/2006/relationships/customXml" Target="../ink/ink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DDDCB19-C350-45F6-B39E-A5B0F412042D}"/>
              </a:ext>
            </a:extLst>
          </p:cNvPr>
          <p:cNvSpPr>
            <a:spLocks noGrp="1"/>
          </p:cNvSpPr>
          <p:nvPr>
            <p:ph idx="1"/>
          </p:nvPr>
        </p:nvSpPr>
        <p:spPr/>
        <p:txBody>
          <a:bodyPr>
            <a:normAutofit lnSpcReduction="10000"/>
          </a:bodyPr>
          <a:lstStyle/>
          <a:p>
            <a:pPr marL="0" indent="0">
              <a:buNone/>
            </a:pPr>
            <a:r>
              <a:rPr lang="ja-JP" altLang="en-US" sz="4400" b="1">
                <a:ea typeface="游ゴシック"/>
              </a:rPr>
              <a:t>①京急本線　神奈川新町駅</a:t>
            </a:r>
          </a:p>
          <a:p>
            <a:pPr marL="0" indent="0">
              <a:buNone/>
            </a:pPr>
            <a:r>
              <a:rPr lang="ja-JP" altLang="en-US" sz="4400" b="1">
                <a:ea typeface="游ゴシック"/>
              </a:rPr>
              <a:t>②東急東横線　白楽駅</a:t>
            </a:r>
          </a:p>
          <a:p>
            <a:pPr marL="0" indent="0">
              <a:buNone/>
            </a:pPr>
            <a:r>
              <a:rPr lang="ja-JP" altLang="en-US" sz="4400" b="1">
                <a:ea typeface="游ゴシック"/>
              </a:rPr>
              <a:t>③東急東横線　東白楽駅</a:t>
            </a:r>
          </a:p>
          <a:p>
            <a:pPr marL="0" indent="0">
              <a:buNone/>
            </a:pPr>
            <a:r>
              <a:rPr lang="ja-JP" altLang="en-US" sz="4400" b="1">
                <a:ea typeface="游ゴシック"/>
              </a:rPr>
              <a:t>④</a:t>
            </a:r>
            <a:r>
              <a:rPr lang="en-US" altLang="ja-JP" sz="4400" b="1">
                <a:ea typeface="游ゴシック"/>
              </a:rPr>
              <a:t>JR</a:t>
            </a:r>
            <a:r>
              <a:rPr lang="ja-JP" altLang="en-US" sz="4400" b="1">
                <a:ea typeface="游ゴシック"/>
              </a:rPr>
              <a:t>南武線　登戸駅</a:t>
            </a:r>
          </a:p>
        </p:txBody>
      </p:sp>
      <p:sp>
        <p:nvSpPr>
          <p:cNvPr id="2" name="テキスト ボックス 1">
            <a:extLst>
              <a:ext uri="{FF2B5EF4-FFF2-40B4-BE49-F238E27FC236}">
                <a16:creationId xmlns:a16="http://schemas.microsoft.com/office/drawing/2014/main" id="{6BC37884-56F7-4C09-8CA0-C9CF4914988D}"/>
              </a:ext>
            </a:extLst>
          </p:cNvPr>
          <p:cNvSpPr txBox="1"/>
          <p:nvPr/>
        </p:nvSpPr>
        <p:spPr>
          <a:xfrm>
            <a:off x="1289627" y="822036"/>
            <a:ext cx="84928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4800" b="1">
                <a:ea typeface="游ゴシック"/>
              </a:rPr>
              <a:t>９班おすすめエリア</a:t>
            </a:r>
            <a:endParaRPr lang="ja-JP" altLang="en-US" b="1">
              <a:ea typeface="游ゴシック"/>
            </a:endParaRPr>
          </a:p>
        </p:txBody>
      </p:sp>
    </p:spTree>
    <p:extLst>
      <p:ext uri="{BB962C8B-B14F-4D97-AF65-F5344CB8AC3E}">
        <p14:creationId xmlns:p14="http://schemas.microsoft.com/office/powerpoint/2010/main" val="235125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E9CCA-5810-421E-8AD4-37CEA8EAD09E}"/>
              </a:ext>
            </a:extLst>
          </p:cNvPr>
          <p:cNvSpPr>
            <a:spLocks noGrp="1"/>
          </p:cNvSpPr>
          <p:nvPr>
            <p:ph type="title"/>
          </p:nvPr>
        </p:nvSpPr>
        <p:spPr/>
        <p:txBody>
          <a:bodyPr>
            <a:normAutofit/>
          </a:bodyPr>
          <a:lstStyle/>
          <a:p>
            <a:r>
              <a:rPr lang="ja-JP" altLang="en-US" sz="4400" b="1">
                <a:ea typeface="游ゴシック Light"/>
              </a:rPr>
              <a:t>登戸駅に住むメリット</a:t>
            </a:r>
            <a:endParaRPr lang="ja-JP" altLang="en-US" sz="4400" b="1"/>
          </a:p>
        </p:txBody>
      </p:sp>
      <p:sp>
        <p:nvSpPr>
          <p:cNvPr id="3" name="コンテンツ プレースホルダー 2">
            <a:extLst>
              <a:ext uri="{FF2B5EF4-FFF2-40B4-BE49-F238E27FC236}">
                <a16:creationId xmlns:a16="http://schemas.microsoft.com/office/drawing/2014/main" id="{1FBC50CA-7B3B-4161-AF10-15D8AEB12B77}"/>
              </a:ext>
            </a:extLst>
          </p:cNvPr>
          <p:cNvSpPr>
            <a:spLocks noGrp="1"/>
          </p:cNvSpPr>
          <p:nvPr>
            <p:ph idx="1"/>
          </p:nvPr>
        </p:nvSpPr>
        <p:spPr>
          <a:xfrm>
            <a:off x="260954" y="1849045"/>
            <a:ext cx="7603025" cy="4069737"/>
          </a:xfrm>
        </p:spPr>
        <p:txBody>
          <a:bodyPr vert="horz" lIns="91440" tIns="45720" rIns="91440" bIns="45720" rtlCol="0" anchor="t">
            <a:noAutofit/>
          </a:bodyPr>
          <a:lstStyle/>
          <a:p>
            <a:r>
              <a:rPr lang="ja-JP" altLang="en-US">
                <a:ea typeface="游ゴシック"/>
              </a:rPr>
              <a:t>東京に近い→小田急線も通っているので新宿まで一本で行ける</a:t>
            </a:r>
          </a:p>
          <a:p>
            <a:endParaRPr lang="ja-JP" altLang="en-US">
              <a:ea typeface="游ゴシック"/>
            </a:endParaRPr>
          </a:p>
          <a:p>
            <a:r>
              <a:rPr lang="ja-JP" altLang="en-US">
                <a:ea typeface="游ゴシック"/>
              </a:rPr>
              <a:t>ほぼ東京都(町田といい勝負)</a:t>
            </a:r>
          </a:p>
          <a:p>
            <a:endParaRPr lang="ja-JP" altLang="en-US">
              <a:ea typeface="游ゴシック"/>
            </a:endParaRPr>
          </a:p>
          <a:p>
            <a:r>
              <a:rPr lang="ja-JP" altLang="en-US">
                <a:ea typeface="游ゴシック"/>
              </a:rPr>
              <a:t>のわりに家賃が安い</a:t>
            </a:r>
          </a:p>
          <a:p>
            <a:endParaRPr lang="ja-JP" altLang="en-US">
              <a:ea typeface="游ゴシック"/>
            </a:endParaRPr>
          </a:p>
          <a:p>
            <a:r>
              <a:rPr lang="ja-JP" altLang="en-US">
                <a:ea typeface="游ゴシック"/>
              </a:rPr>
              <a:t>ドラえもんの世界観(どこでもドアエレベーターなど)</a:t>
            </a:r>
          </a:p>
          <a:p>
            <a:pPr marL="0" indent="0">
              <a:buNone/>
            </a:pPr>
            <a:r>
              <a:rPr lang="ja-JP" altLang="en-US">
                <a:ea typeface="游ゴシック"/>
              </a:rPr>
              <a:t>　→家族が住むのにおすすめ</a:t>
            </a:r>
          </a:p>
          <a:p>
            <a:endParaRPr lang="ja-JP" altLang="en-US">
              <a:ea typeface="游ゴシック"/>
            </a:endParaRPr>
          </a:p>
          <a:p>
            <a:endParaRPr lang="ja-JP" altLang="en-US">
              <a:ea typeface="游ゴシック"/>
            </a:endParaRPr>
          </a:p>
          <a:p>
            <a:endParaRPr lang="ja-JP" altLang="en-US">
              <a:ea typeface="游ゴシック"/>
            </a:endParaRPr>
          </a:p>
        </p:txBody>
      </p:sp>
      <p:pic>
        <p:nvPicPr>
          <p:cNvPr id="4" name="図 4" descr="グラフ&#10;&#10;説明は自動で生成されたものです">
            <a:extLst>
              <a:ext uri="{FF2B5EF4-FFF2-40B4-BE49-F238E27FC236}">
                <a16:creationId xmlns:a16="http://schemas.microsoft.com/office/drawing/2014/main" id="{1C39134E-7E25-49CD-88E1-AE94B863DA30}"/>
              </a:ext>
            </a:extLst>
          </p:cNvPr>
          <p:cNvPicPr>
            <a:picLocks noChangeAspect="1"/>
          </p:cNvPicPr>
          <p:nvPr/>
        </p:nvPicPr>
        <p:blipFill>
          <a:blip r:embed="rId2"/>
          <a:stretch>
            <a:fillRect/>
          </a:stretch>
        </p:blipFill>
        <p:spPr>
          <a:xfrm>
            <a:off x="6784181" y="2269332"/>
            <a:ext cx="5207793" cy="3902868"/>
          </a:xfrm>
          <a:prstGeom prst="rect">
            <a:avLst/>
          </a:prstGeom>
        </p:spPr>
      </p:pic>
    </p:spTree>
    <p:extLst>
      <p:ext uri="{BB962C8B-B14F-4D97-AF65-F5344CB8AC3E}">
        <p14:creationId xmlns:p14="http://schemas.microsoft.com/office/powerpoint/2010/main" val="234404366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29E313-4499-40FC-87D0-452EF301766C}"/>
              </a:ext>
            </a:extLst>
          </p:cNvPr>
          <p:cNvSpPr>
            <a:spLocks noGrp="1"/>
          </p:cNvSpPr>
          <p:nvPr>
            <p:ph type="ctrTitle"/>
          </p:nvPr>
        </p:nvSpPr>
        <p:spPr/>
        <p:txBody>
          <a:bodyPr>
            <a:normAutofit/>
          </a:bodyPr>
          <a:lstStyle/>
          <a:p>
            <a:r>
              <a:rPr lang="ja-JP" altLang="en-US" sz="9600" b="1">
                <a:ea typeface="游ゴシック Light"/>
              </a:rPr>
              <a:t>　　END</a:t>
            </a:r>
            <a:endParaRPr lang="ja-JP" altLang="en-US" sz="9600" b="1"/>
          </a:p>
        </p:txBody>
      </p:sp>
      <p:sp>
        <p:nvSpPr>
          <p:cNvPr id="3" name="字幕 2">
            <a:extLst>
              <a:ext uri="{FF2B5EF4-FFF2-40B4-BE49-F238E27FC236}">
                <a16:creationId xmlns:a16="http://schemas.microsoft.com/office/drawing/2014/main" id="{5E8F36DF-003E-42FE-ADD0-7559738E17F4}"/>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391452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グラフ&#10;&#10;中程度の精度で自動的に生成された説明">
            <a:extLst>
              <a:ext uri="{FF2B5EF4-FFF2-40B4-BE49-F238E27FC236}">
                <a16:creationId xmlns:a16="http://schemas.microsoft.com/office/drawing/2014/main" id="{2610E094-657F-A542-A389-340B5975C56A}"/>
              </a:ext>
            </a:extLst>
          </p:cNvPr>
          <p:cNvPicPr>
            <a:picLocks noGrp="1" noChangeAspect="1"/>
          </p:cNvPicPr>
          <p:nvPr>
            <p:ph idx="1"/>
          </p:nvPr>
        </p:nvPicPr>
        <p:blipFill rotWithShape="1">
          <a:blip r:embed="rId2"/>
          <a:srcRect l="6607" t="7342" r="6681" b="3826"/>
          <a:stretch/>
        </p:blipFill>
        <p:spPr>
          <a:xfrm>
            <a:off x="5854826" y="2050868"/>
            <a:ext cx="6189129" cy="3806670"/>
          </a:xfrm>
        </p:spPr>
      </p:pic>
      <p:sp>
        <p:nvSpPr>
          <p:cNvPr id="2" name="タイトル 1">
            <a:extLst>
              <a:ext uri="{FF2B5EF4-FFF2-40B4-BE49-F238E27FC236}">
                <a16:creationId xmlns:a16="http://schemas.microsoft.com/office/drawing/2014/main" id="{DC74E6A4-E14E-7D45-B786-2710FD58BF62}"/>
              </a:ext>
            </a:extLst>
          </p:cNvPr>
          <p:cNvSpPr>
            <a:spLocks noGrp="1"/>
          </p:cNvSpPr>
          <p:nvPr>
            <p:ph type="title"/>
          </p:nvPr>
        </p:nvSpPr>
        <p:spPr/>
        <p:txBody>
          <a:bodyPr>
            <a:normAutofit/>
          </a:bodyPr>
          <a:lstStyle/>
          <a:p>
            <a:r>
              <a:rPr lang="ja-JP" altLang="en-US" sz="6600" b="1">
                <a:latin typeface="M+ 1p black" panose="020B0503020203020204" pitchFamily="34" charset="-128"/>
                <a:ea typeface="M+ 1p black" panose="020B0503020203020204" pitchFamily="34" charset="-128"/>
                <a:cs typeface="M+ 1p black" panose="020B0503020203020204" pitchFamily="34" charset="-128"/>
              </a:rPr>
              <a:t>京急本線　神奈川新町駅</a:t>
            </a:r>
            <a:endParaRPr kumimoji="1" lang="ja-JP" altLang="en-US" sz="6600" b="1">
              <a:latin typeface="M+ 1p black" panose="020B0503020203020204" pitchFamily="34" charset="-128"/>
              <a:ea typeface="M+ 1p black" panose="020B0503020203020204" pitchFamily="34" charset="-128"/>
              <a:cs typeface="M+ 1p black" panose="020B0503020203020204" pitchFamily="34" charset="-128"/>
            </a:endParaRPr>
          </a:p>
        </p:txBody>
      </p:sp>
      <p:cxnSp>
        <p:nvCxnSpPr>
          <p:cNvPr id="27" name="直線コネクタ 26">
            <a:extLst>
              <a:ext uri="{FF2B5EF4-FFF2-40B4-BE49-F238E27FC236}">
                <a16:creationId xmlns:a16="http://schemas.microsoft.com/office/drawing/2014/main" id="{57C92F69-56C6-EC4E-AB0D-27373879AE61}"/>
              </a:ext>
            </a:extLst>
          </p:cNvPr>
          <p:cNvCxnSpPr>
            <a:cxnSpLocks/>
          </p:cNvCxnSpPr>
          <p:nvPr/>
        </p:nvCxnSpPr>
        <p:spPr>
          <a:xfrm>
            <a:off x="6270171" y="4349931"/>
            <a:ext cx="5525589" cy="0"/>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A52D21E3-C4BD-BD42-AF8A-8CF03FEDF065}"/>
              </a:ext>
            </a:extLst>
          </p:cNvPr>
          <p:cNvCxnSpPr>
            <a:cxnSpLocks/>
          </p:cNvCxnSpPr>
          <p:nvPr/>
        </p:nvCxnSpPr>
        <p:spPr>
          <a:xfrm flipV="1">
            <a:off x="7511143" y="2259874"/>
            <a:ext cx="0" cy="3278781"/>
          </a:xfrm>
          <a:prstGeom prst="line">
            <a:avLst/>
          </a:prstGeom>
        </p:spPr>
        <p:style>
          <a:lnRef idx="1">
            <a:schemeClr val="dk1"/>
          </a:lnRef>
          <a:fillRef idx="0">
            <a:schemeClr val="dk1"/>
          </a:fillRef>
          <a:effectRef idx="0">
            <a:schemeClr val="dk1"/>
          </a:effectRef>
          <a:fontRef idx="minor">
            <a:schemeClr val="tx1"/>
          </a:fontRef>
        </p:style>
      </p:cxnSp>
      <p:pic>
        <p:nvPicPr>
          <p:cNvPr id="31" name="図 30" descr="グラフィカル ユーザー インターフェイス, アプリケーション, マップ&#10;&#10;自動的に生成された説明">
            <a:extLst>
              <a:ext uri="{FF2B5EF4-FFF2-40B4-BE49-F238E27FC236}">
                <a16:creationId xmlns:a16="http://schemas.microsoft.com/office/drawing/2014/main" id="{7A5B376D-CE99-C246-84C8-2E7DF9F10621}"/>
              </a:ext>
            </a:extLst>
          </p:cNvPr>
          <p:cNvPicPr>
            <a:picLocks noChangeAspect="1"/>
          </p:cNvPicPr>
          <p:nvPr/>
        </p:nvPicPr>
        <p:blipFill rotWithShape="1">
          <a:blip r:embed="rId3"/>
          <a:srcRect l="36588" t="27031" r="26389" b="11731"/>
          <a:stretch/>
        </p:blipFill>
        <p:spPr>
          <a:xfrm>
            <a:off x="2169095" y="1935863"/>
            <a:ext cx="2350654" cy="2430027"/>
          </a:xfrm>
          <a:prstGeom prst="rect">
            <a:avLst/>
          </a:prstGeom>
        </p:spPr>
      </p:pic>
      <p:sp>
        <p:nvSpPr>
          <p:cNvPr id="42" name="テキスト ボックス 41">
            <a:extLst>
              <a:ext uri="{FF2B5EF4-FFF2-40B4-BE49-F238E27FC236}">
                <a16:creationId xmlns:a16="http://schemas.microsoft.com/office/drawing/2014/main" id="{A0CB2335-ABAA-1642-B499-DA5F6B55109C}"/>
              </a:ext>
            </a:extLst>
          </p:cNvPr>
          <p:cNvSpPr txBox="1"/>
          <p:nvPr/>
        </p:nvSpPr>
        <p:spPr>
          <a:xfrm>
            <a:off x="1274760" y="5277045"/>
            <a:ext cx="4139323" cy="523220"/>
          </a:xfrm>
          <a:prstGeom prst="rect">
            <a:avLst/>
          </a:prstGeom>
          <a:noFill/>
        </p:spPr>
        <p:txBody>
          <a:bodyPr wrap="square" rtlCol="0">
            <a:spAutoFit/>
          </a:bodyPr>
          <a:lstStyle/>
          <a:p>
            <a:r>
              <a:rPr kumimoji="1" lang="ja-JP" altLang="en-US" sz="2800"/>
              <a:t>エアポート急行が止まる</a:t>
            </a:r>
          </a:p>
        </p:txBody>
      </p:sp>
      <p:sp>
        <p:nvSpPr>
          <p:cNvPr id="43" name="ドーナツ 42">
            <a:extLst>
              <a:ext uri="{FF2B5EF4-FFF2-40B4-BE49-F238E27FC236}">
                <a16:creationId xmlns:a16="http://schemas.microsoft.com/office/drawing/2014/main" id="{138A91A1-4389-6B49-BFCC-A039133E994F}"/>
              </a:ext>
            </a:extLst>
          </p:cNvPr>
          <p:cNvSpPr/>
          <p:nvPr/>
        </p:nvSpPr>
        <p:spPr>
          <a:xfrm>
            <a:off x="3889708" y="1985200"/>
            <a:ext cx="564726" cy="523221"/>
          </a:xfrm>
          <a:prstGeom prst="donut">
            <a:avLst>
              <a:gd name="adj" fmla="val 59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テキスト ボックス 43">
            <a:extLst>
              <a:ext uri="{FF2B5EF4-FFF2-40B4-BE49-F238E27FC236}">
                <a16:creationId xmlns:a16="http://schemas.microsoft.com/office/drawing/2014/main" id="{09AF641F-5D53-1C40-80C3-7BF0DB1D133B}"/>
              </a:ext>
            </a:extLst>
          </p:cNvPr>
          <p:cNvSpPr txBox="1"/>
          <p:nvPr/>
        </p:nvSpPr>
        <p:spPr>
          <a:xfrm>
            <a:off x="712931" y="4603299"/>
            <a:ext cx="5262979" cy="461665"/>
          </a:xfrm>
          <a:prstGeom prst="rect">
            <a:avLst/>
          </a:prstGeom>
          <a:noFill/>
        </p:spPr>
        <p:txBody>
          <a:bodyPr wrap="none" rtlCol="0">
            <a:spAutoFit/>
          </a:bodyPr>
          <a:lstStyle/>
          <a:p>
            <a:r>
              <a:rPr kumimoji="1" lang="ja-JP" altLang="en-US" sz="2400"/>
              <a:t>家賃</a:t>
            </a:r>
            <a:r>
              <a:rPr kumimoji="1" lang="en-US" altLang="ja-JP" sz="2400"/>
              <a:t>7</a:t>
            </a:r>
            <a:r>
              <a:rPr kumimoji="1" lang="ja-JP" altLang="en-US" sz="2400"/>
              <a:t>万円以下かつ合計時間</a:t>
            </a:r>
            <a:r>
              <a:rPr kumimoji="1" lang="en-US" altLang="ja-JP" sz="2400"/>
              <a:t>25</a:t>
            </a:r>
            <a:r>
              <a:rPr kumimoji="1" lang="ja-JP" altLang="en-US" sz="2400"/>
              <a:t>分以下</a:t>
            </a:r>
          </a:p>
        </p:txBody>
      </p:sp>
    </p:spTree>
    <p:extLst>
      <p:ext uri="{BB962C8B-B14F-4D97-AF65-F5344CB8AC3E}">
        <p14:creationId xmlns:p14="http://schemas.microsoft.com/office/powerpoint/2010/main" val="335963211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321EE9-98B0-3845-998B-225489FEC302}"/>
              </a:ext>
            </a:extLst>
          </p:cNvPr>
          <p:cNvSpPr>
            <a:spLocks noGrp="1"/>
          </p:cNvSpPr>
          <p:nvPr>
            <p:ph type="title"/>
          </p:nvPr>
        </p:nvSpPr>
        <p:spPr>
          <a:xfrm>
            <a:off x="1137147" y="655983"/>
            <a:ext cx="9917708" cy="1197771"/>
          </a:xfrm>
        </p:spPr>
        <p:txBody>
          <a:bodyPr>
            <a:normAutofit/>
          </a:bodyPr>
          <a:lstStyle/>
          <a:p>
            <a:pPr algn="ctr"/>
            <a:r>
              <a:rPr kumimoji="1" lang="ja-JP" altLang="en-US" sz="6000" b="1">
                <a:latin typeface="M+ 1p black" panose="020B0503020203020204" pitchFamily="34" charset="-128"/>
                <a:ea typeface="M+ 1p black" panose="020B0503020203020204" pitchFamily="34" charset="-128"/>
                <a:cs typeface="M+ 1p black" panose="020B0503020203020204" pitchFamily="34" charset="-128"/>
              </a:rPr>
              <a:t>家賃と合計時間の関係</a:t>
            </a:r>
          </a:p>
        </p:txBody>
      </p:sp>
      <p:pic>
        <p:nvPicPr>
          <p:cNvPr id="30" name="コンテンツ プレースホルダー 29" descr="タイムライン&#10;&#10;中程度の精度で自動的に生成された説明">
            <a:extLst>
              <a:ext uri="{FF2B5EF4-FFF2-40B4-BE49-F238E27FC236}">
                <a16:creationId xmlns:a16="http://schemas.microsoft.com/office/drawing/2014/main" id="{B6D43696-B780-DE49-B0C1-1B3845656B8E}"/>
              </a:ext>
            </a:extLst>
          </p:cNvPr>
          <p:cNvPicPr>
            <a:picLocks noGrp="1" noChangeAspect="1"/>
          </p:cNvPicPr>
          <p:nvPr>
            <p:ph idx="1"/>
          </p:nvPr>
        </p:nvPicPr>
        <p:blipFill rotWithShape="1">
          <a:blip r:embed="rId2"/>
          <a:srcRect l="8918" t="8203" r="6508" b="5081"/>
          <a:stretch/>
        </p:blipFill>
        <p:spPr>
          <a:xfrm>
            <a:off x="447674" y="2024742"/>
            <a:ext cx="5899161" cy="3631474"/>
          </a:xfrm>
        </p:spPr>
      </p:pic>
      <mc:AlternateContent xmlns:mc="http://schemas.openxmlformats.org/markup-compatibility/2006" xmlns:p14="http://schemas.microsoft.com/office/powerpoint/2010/main">
        <mc:Choice Requires="p14">
          <p:contentPart p14:bwMode="auto" r:id="rId3">
            <p14:nvContentPartPr>
              <p14:cNvPr id="31" name="インク 30">
                <a:extLst>
                  <a:ext uri="{FF2B5EF4-FFF2-40B4-BE49-F238E27FC236}">
                    <a16:creationId xmlns:a16="http://schemas.microsoft.com/office/drawing/2014/main" id="{DB261FA6-41BB-7C42-9266-1E01D8C63BD3}"/>
                  </a:ext>
                </a:extLst>
              </p14:cNvPr>
              <p14:cNvContentPartPr/>
              <p14:nvPr/>
            </p14:nvContentPartPr>
            <p14:xfrm>
              <a:off x="1709383" y="3955320"/>
              <a:ext cx="313200" cy="21240"/>
            </p14:xfrm>
          </p:contentPart>
        </mc:Choice>
        <mc:Fallback xmlns="">
          <p:pic>
            <p:nvPicPr>
              <p:cNvPr id="31" name="インク 30">
                <a:extLst>
                  <a:ext uri="{FF2B5EF4-FFF2-40B4-BE49-F238E27FC236}">
                    <a16:creationId xmlns:a16="http://schemas.microsoft.com/office/drawing/2014/main" id="{DB261FA6-41BB-7C42-9266-1E01D8C63BD3}"/>
                  </a:ext>
                </a:extLst>
              </p:cNvPr>
              <p:cNvPicPr/>
              <p:nvPr/>
            </p:nvPicPr>
            <p:blipFill>
              <a:blip r:embed="rId4"/>
              <a:stretch>
                <a:fillRect/>
              </a:stretch>
            </p:blipFill>
            <p:spPr>
              <a:xfrm>
                <a:off x="1673424" y="3883320"/>
                <a:ext cx="384758"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2" name="インク 31">
                <a:extLst>
                  <a:ext uri="{FF2B5EF4-FFF2-40B4-BE49-F238E27FC236}">
                    <a16:creationId xmlns:a16="http://schemas.microsoft.com/office/drawing/2014/main" id="{E673446F-E07E-974B-9B5E-D345D7B7166F}"/>
                  </a:ext>
                </a:extLst>
              </p14:cNvPr>
              <p14:cNvContentPartPr/>
              <p14:nvPr/>
            </p14:nvContentPartPr>
            <p14:xfrm>
              <a:off x="1732063" y="4329720"/>
              <a:ext cx="644040" cy="58680"/>
            </p14:xfrm>
          </p:contentPart>
        </mc:Choice>
        <mc:Fallback xmlns="">
          <p:pic>
            <p:nvPicPr>
              <p:cNvPr id="32" name="インク 31">
                <a:extLst>
                  <a:ext uri="{FF2B5EF4-FFF2-40B4-BE49-F238E27FC236}">
                    <a16:creationId xmlns:a16="http://schemas.microsoft.com/office/drawing/2014/main" id="{E673446F-E07E-974B-9B5E-D345D7B7166F}"/>
                  </a:ext>
                </a:extLst>
              </p:cNvPr>
              <p:cNvPicPr/>
              <p:nvPr/>
            </p:nvPicPr>
            <p:blipFill>
              <a:blip r:embed="rId6"/>
              <a:stretch>
                <a:fillRect/>
              </a:stretch>
            </p:blipFill>
            <p:spPr>
              <a:xfrm>
                <a:off x="1696063" y="4257720"/>
                <a:ext cx="7156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 name="インク 32">
                <a:extLst>
                  <a:ext uri="{FF2B5EF4-FFF2-40B4-BE49-F238E27FC236}">
                    <a16:creationId xmlns:a16="http://schemas.microsoft.com/office/drawing/2014/main" id="{D243AA70-6DC5-7948-A49B-E234A1EF01D5}"/>
                  </a:ext>
                </a:extLst>
              </p14:cNvPr>
              <p14:cNvContentPartPr/>
              <p14:nvPr/>
            </p14:nvContentPartPr>
            <p14:xfrm>
              <a:off x="2664103" y="4479840"/>
              <a:ext cx="397800" cy="21240"/>
            </p14:xfrm>
          </p:contentPart>
        </mc:Choice>
        <mc:Fallback xmlns="">
          <p:pic>
            <p:nvPicPr>
              <p:cNvPr id="33" name="インク 32">
                <a:extLst>
                  <a:ext uri="{FF2B5EF4-FFF2-40B4-BE49-F238E27FC236}">
                    <a16:creationId xmlns:a16="http://schemas.microsoft.com/office/drawing/2014/main" id="{D243AA70-6DC5-7948-A49B-E234A1EF01D5}"/>
                  </a:ext>
                </a:extLst>
              </p:cNvPr>
              <p:cNvPicPr/>
              <p:nvPr/>
            </p:nvPicPr>
            <p:blipFill>
              <a:blip r:embed="rId8"/>
              <a:stretch>
                <a:fillRect/>
              </a:stretch>
            </p:blipFill>
            <p:spPr>
              <a:xfrm>
                <a:off x="2628103" y="4407840"/>
                <a:ext cx="469440" cy="164880"/>
              </a:xfrm>
              <a:prstGeom prst="rect">
                <a:avLst/>
              </a:prstGeom>
            </p:spPr>
          </p:pic>
        </mc:Fallback>
      </mc:AlternateContent>
      <p:sp>
        <p:nvSpPr>
          <p:cNvPr id="36" name="テキスト ボックス 35">
            <a:extLst>
              <a:ext uri="{FF2B5EF4-FFF2-40B4-BE49-F238E27FC236}">
                <a16:creationId xmlns:a16="http://schemas.microsoft.com/office/drawing/2014/main" id="{FABE22E5-FD31-DD46-A22C-C1380A8BCD90}"/>
              </a:ext>
            </a:extLst>
          </p:cNvPr>
          <p:cNvSpPr txBox="1"/>
          <p:nvPr/>
        </p:nvSpPr>
        <p:spPr>
          <a:xfrm>
            <a:off x="6547273" y="3136612"/>
            <a:ext cx="5197053" cy="584775"/>
          </a:xfrm>
          <a:prstGeom prst="rect">
            <a:avLst/>
          </a:prstGeom>
          <a:noFill/>
        </p:spPr>
        <p:txBody>
          <a:bodyPr wrap="square" rtlCol="0">
            <a:spAutoFit/>
          </a:bodyPr>
          <a:lstStyle/>
          <a:p>
            <a:r>
              <a:rPr kumimoji="1" lang="ja-JP" altLang="en-US" sz="3200"/>
              <a:t>電車の出ている本数が多い</a:t>
            </a:r>
          </a:p>
        </p:txBody>
      </p:sp>
      <p:sp>
        <p:nvSpPr>
          <p:cNvPr id="38" name="テキスト ボックス 37">
            <a:extLst>
              <a:ext uri="{FF2B5EF4-FFF2-40B4-BE49-F238E27FC236}">
                <a16:creationId xmlns:a16="http://schemas.microsoft.com/office/drawing/2014/main" id="{172D6082-350D-6549-8DAE-253496080C77}"/>
              </a:ext>
            </a:extLst>
          </p:cNvPr>
          <p:cNvSpPr txBox="1"/>
          <p:nvPr/>
        </p:nvSpPr>
        <p:spPr>
          <a:xfrm>
            <a:off x="7401051" y="2159203"/>
            <a:ext cx="3489496" cy="584775"/>
          </a:xfrm>
          <a:prstGeom prst="rect">
            <a:avLst/>
          </a:prstGeom>
          <a:noFill/>
        </p:spPr>
        <p:txBody>
          <a:bodyPr wrap="square">
            <a:spAutoFit/>
          </a:bodyPr>
          <a:lstStyle/>
          <a:p>
            <a:r>
              <a:rPr lang="ja-JP" altLang="en-US" sz="3200" b="1">
                <a:latin typeface="M+ 1p" panose="020B0503020203020204" pitchFamily="34" charset="-128"/>
                <a:ea typeface="M+ 1p" panose="020B0503020203020204" pitchFamily="34" charset="-128"/>
                <a:cs typeface="M+ 1p" panose="020B0503020203020204" pitchFamily="34" charset="-128"/>
              </a:rPr>
              <a:t>京急本線の良い点</a:t>
            </a:r>
          </a:p>
        </p:txBody>
      </p:sp>
      <p:sp>
        <p:nvSpPr>
          <p:cNvPr id="42" name="テキスト ボックス 41">
            <a:extLst>
              <a:ext uri="{FF2B5EF4-FFF2-40B4-BE49-F238E27FC236}">
                <a16:creationId xmlns:a16="http://schemas.microsoft.com/office/drawing/2014/main" id="{F059C98D-2155-E240-98CE-CAD945E52431}"/>
              </a:ext>
            </a:extLst>
          </p:cNvPr>
          <p:cNvSpPr txBox="1"/>
          <p:nvPr/>
        </p:nvSpPr>
        <p:spPr>
          <a:xfrm>
            <a:off x="6817344" y="4037332"/>
            <a:ext cx="4656909" cy="584775"/>
          </a:xfrm>
          <a:prstGeom prst="rect">
            <a:avLst/>
          </a:prstGeom>
          <a:noFill/>
        </p:spPr>
        <p:txBody>
          <a:bodyPr wrap="square">
            <a:spAutoFit/>
          </a:bodyPr>
          <a:lstStyle/>
          <a:p>
            <a:pPr algn="ctr"/>
            <a:r>
              <a:rPr kumimoji="1" lang="ja-JP" altLang="en-US" sz="3200"/>
              <a:t>電車の速度が速い</a:t>
            </a:r>
          </a:p>
        </p:txBody>
      </p:sp>
    </p:spTree>
    <p:extLst>
      <p:ext uri="{BB962C8B-B14F-4D97-AF65-F5344CB8AC3E}">
        <p14:creationId xmlns:p14="http://schemas.microsoft.com/office/powerpoint/2010/main" val="779355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45C76AC0-BB6B-419E-A327-AFA297500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11">
            <a:extLst>
              <a:ext uri="{FF2B5EF4-FFF2-40B4-BE49-F238E27FC236}">
                <a16:creationId xmlns:a16="http://schemas.microsoft.com/office/drawing/2014/main" id="{B3E0B6A3-E197-43D6-82D5-7455DAB1A7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タイトル 1">
            <a:extLst>
              <a:ext uri="{FF2B5EF4-FFF2-40B4-BE49-F238E27FC236}">
                <a16:creationId xmlns:a16="http://schemas.microsoft.com/office/drawing/2014/main" id="{A262940B-01E1-FA4F-806C-F4BEFD5F1F2C}"/>
              </a:ext>
            </a:extLst>
          </p:cNvPr>
          <p:cNvSpPr>
            <a:spLocks noGrp="1"/>
          </p:cNvSpPr>
          <p:nvPr>
            <p:ph type="title"/>
          </p:nvPr>
        </p:nvSpPr>
        <p:spPr>
          <a:xfrm>
            <a:off x="138366" y="113957"/>
            <a:ext cx="6587624" cy="1049235"/>
          </a:xfrm>
        </p:spPr>
        <p:txBody>
          <a:bodyPr>
            <a:normAutofit/>
          </a:bodyPr>
          <a:lstStyle/>
          <a:p>
            <a:r>
              <a:rPr lang="ja-JP" altLang="en-US" b="1">
                <a:latin typeface="游ゴシック"/>
                <a:ea typeface="游ゴシック"/>
              </a:rPr>
              <a:t>東急東横線　白楽駅</a:t>
            </a:r>
            <a:endParaRPr kumimoji="1" lang="ja-JP" altLang="en-US" b="1">
              <a:latin typeface="游ゴシック"/>
              <a:ea typeface="游ゴシック"/>
            </a:endParaRPr>
          </a:p>
        </p:txBody>
      </p:sp>
      <p:sp>
        <p:nvSpPr>
          <p:cNvPr id="27" name="Rectangle 13">
            <a:extLst>
              <a:ext uri="{FF2B5EF4-FFF2-40B4-BE49-F238E27FC236}">
                <a16:creationId xmlns:a16="http://schemas.microsoft.com/office/drawing/2014/main" id="{8B0E4246-09B8-46D7-A0D2-4D264863A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 name="図 3" descr="グラフ&#10;&#10;説明は自動で生成されたものです">
            <a:extLst>
              <a:ext uri="{FF2B5EF4-FFF2-40B4-BE49-F238E27FC236}">
                <a16:creationId xmlns:a16="http://schemas.microsoft.com/office/drawing/2014/main" id="{D910A997-C4FF-449E-9502-5840A5AE4C37}"/>
              </a:ext>
            </a:extLst>
          </p:cNvPr>
          <p:cNvPicPr>
            <a:picLocks noChangeAspect="1"/>
          </p:cNvPicPr>
          <p:nvPr/>
        </p:nvPicPr>
        <p:blipFill>
          <a:blip r:embed="rId2"/>
          <a:stretch>
            <a:fillRect/>
          </a:stretch>
        </p:blipFill>
        <p:spPr>
          <a:xfrm>
            <a:off x="184144" y="696635"/>
            <a:ext cx="11830346" cy="6115585"/>
          </a:xfrm>
          <a:prstGeom prst="rect">
            <a:avLst/>
          </a:prstGeom>
        </p:spPr>
      </p:pic>
      <p:pic>
        <p:nvPicPr>
          <p:cNvPr id="31" name="Picture 15">
            <a:extLst>
              <a:ext uri="{FF2B5EF4-FFF2-40B4-BE49-F238E27FC236}">
                <a16:creationId xmlns:a16="http://schemas.microsoft.com/office/drawing/2014/main" id="{F50C8D8D-B32F-4194-8321-164EC44275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17">
            <a:extLst>
              <a:ext uri="{FF2B5EF4-FFF2-40B4-BE49-F238E27FC236}">
                <a16:creationId xmlns:a16="http://schemas.microsoft.com/office/drawing/2014/main" id="{5BD24D8B-8573-4260-B700-E860AD6D2A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7" name="インク 16">
                <a:extLst>
                  <a:ext uri="{FF2B5EF4-FFF2-40B4-BE49-F238E27FC236}">
                    <a16:creationId xmlns:a16="http://schemas.microsoft.com/office/drawing/2014/main" id="{AF70CC3C-6526-49DF-9EDA-8CFF281EB859}"/>
                  </a:ext>
                </a:extLst>
              </p14:cNvPr>
              <p14:cNvContentPartPr/>
              <p14:nvPr/>
            </p14:nvContentPartPr>
            <p14:xfrm>
              <a:off x="3286526" y="5420503"/>
              <a:ext cx="19050" cy="19050"/>
            </p14:xfrm>
          </p:contentPart>
        </mc:Choice>
        <mc:Fallback xmlns="">
          <p:pic>
            <p:nvPicPr>
              <p:cNvPr id="17" name="インク 16">
                <a:extLst>
                  <a:ext uri="{FF2B5EF4-FFF2-40B4-BE49-F238E27FC236}">
                    <a16:creationId xmlns:a16="http://schemas.microsoft.com/office/drawing/2014/main" id="{AF70CC3C-6526-49DF-9EDA-8CFF281EB859}"/>
                  </a:ext>
                </a:extLst>
              </p:cNvPr>
              <p:cNvPicPr/>
              <p:nvPr/>
            </p:nvPicPr>
            <p:blipFill>
              <a:blip r:embed="rId5"/>
              <a:stretch>
                <a:fillRect/>
              </a:stretch>
            </p:blipFill>
            <p:spPr>
              <a:xfrm>
                <a:off x="429026" y="-294497"/>
                <a:ext cx="5715000" cy="1143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インク 17">
                <a:extLst>
                  <a:ext uri="{FF2B5EF4-FFF2-40B4-BE49-F238E27FC236}">
                    <a16:creationId xmlns:a16="http://schemas.microsoft.com/office/drawing/2014/main" id="{8412352D-3E3E-4E4C-930A-F14FAA80C708}"/>
                  </a:ext>
                </a:extLst>
              </p14:cNvPr>
              <p14:cNvContentPartPr/>
              <p14:nvPr/>
            </p14:nvContentPartPr>
            <p14:xfrm>
              <a:off x="3286526" y="4658890"/>
              <a:ext cx="19050" cy="762000"/>
            </p14:xfrm>
          </p:contentPart>
        </mc:Choice>
        <mc:Fallback xmlns="">
          <p:pic>
            <p:nvPicPr>
              <p:cNvPr id="18" name="インク 17">
                <a:extLst>
                  <a:ext uri="{FF2B5EF4-FFF2-40B4-BE49-F238E27FC236}">
                    <a16:creationId xmlns:a16="http://schemas.microsoft.com/office/drawing/2014/main" id="{8412352D-3E3E-4E4C-930A-F14FAA80C708}"/>
                  </a:ext>
                </a:extLst>
              </p:cNvPr>
              <p:cNvPicPr/>
              <p:nvPr/>
            </p:nvPicPr>
            <p:blipFill>
              <a:blip r:embed="rId7"/>
              <a:stretch>
                <a:fillRect/>
              </a:stretch>
            </p:blipFill>
            <p:spPr>
              <a:xfrm>
                <a:off x="3225728" y="4550907"/>
                <a:ext cx="140240" cy="97760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インク 20">
                <a:extLst>
                  <a:ext uri="{FF2B5EF4-FFF2-40B4-BE49-F238E27FC236}">
                    <a16:creationId xmlns:a16="http://schemas.microsoft.com/office/drawing/2014/main" id="{9373FEB9-7ECF-4240-9F43-1349E37A3F1A}"/>
                  </a:ext>
                </a:extLst>
              </p14:cNvPr>
              <p14:cNvContentPartPr/>
              <p14:nvPr/>
            </p14:nvContentPartPr>
            <p14:xfrm>
              <a:off x="3288074" y="2405703"/>
              <a:ext cx="19050" cy="219075"/>
            </p14:xfrm>
          </p:contentPart>
        </mc:Choice>
        <mc:Fallback xmlns="">
          <p:pic>
            <p:nvPicPr>
              <p:cNvPr id="21" name="インク 20">
                <a:extLst>
                  <a:ext uri="{FF2B5EF4-FFF2-40B4-BE49-F238E27FC236}">
                    <a16:creationId xmlns:a16="http://schemas.microsoft.com/office/drawing/2014/main" id="{9373FEB9-7ECF-4240-9F43-1349E37A3F1A}"/>
                  </a:ext>
                </a:extLst>
              </p:cNvPr>
              <p:cNvPicPr/>
              <p:nvPr/>
            </p:nvPicPr>
            <p:blipFill>
              <a:blip r:embed="rId9"/>
              <a:stretch>
                <a:fillRect/>
              </a:stretch>
            </p:blipFill>
            <p:spPr>
              <a:xfrm>
                <a:off x="3241985" y="2297429"/>
                <a:ext cx="110920" cy="43526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インク 21">
                <a:extLst>
                  <a:ext uri="{FF2B5EF4-FFF2-40B4-BE49-F238E27FC236}">
                    <a16:creationId xmlns:a16="http://schemas.microsoft.com/office/drawing/2014/main" id="{4A2073E5-B8E8-4696-823D-71FF7F88553D}"/>
                  </a:ext>
                </a:extLst>
              </p14:cNvPr>
              <p14:cNvContentPartPr/>
              <p14:nvPr/>
            </p14:nvContentPartPr>
            <p14:xfrm>
              <a:off x="3285276" y="3597591"/>
              <a:ext cx="38100" cy="790575"/>
            </p14:xfrm>
          </p:contentPart>
        </mc:Choice>
        <mc:Fallback xmlns="">
          <p:pic>
            <p:nvPicPr>
              <p:cNvPr id="22" name="インク 21">
                <a:extLst>
                  <a:ext uri="{FF2B5EF4-FFF2-40B4-BE49-F238E27FC236}">
                    <a16:creationId xmlns:a16="http://schemas.microsoft.com/office/drawing/2014/main" id="{4A2073E5-B8E8-4696-823D-71FF7F88553D}"/>
                  </a:ext>
                </a:extLst>
              </p:cNvPr>
              <p:cNvPicPr/>
              <p:nvPr/>
            </p:nvPicPr>
            <p:blipFill>
              <a:blip r:embed="rId11"/>
              <a:stretch>
                <a:fillRect/>
              </a:stretch>
            </p:blipFill>
            <p:spPr>
              <a:xfrm>
                <a:off x="3233321" y="3489441"/>
                <a:ext cx="141663" cy="100651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インク 22">
                <a:extLst>
                  <a:ext uri="{FF2B5EF4-FFF2-40B4-BE49-F238E27FC236}">
                    <a16:creationId xmlns:a16="http://schemas.microsoft.com/office/drawing/2014/main" id="{7FEB7334-F73A-4FDF-9ACB-BDE61E51534B}"/>
                  </a:ext>
                </a:extLst>
              </p14:cNvPr>
              <p14:cNvContentPartPr/>
              <p14:nvPr/>
            </p14:nvContentPartPr>
            <p14:xfrm>
              <a:off x="8967309" y="4666372"/>
              <a:ext cx="19050" cy="704850"/>
            </p14:xfrm>
          </p:contentPart>
        </mc:Choice>
        <mc:Fallback xmlns="">
          <p:pic>
            <p:nvPicPr>
              <p:cNvPr id="23" name="インク 22">
                <a:extLst>
                  <a:ext uri="{FF2B5EF4-FFF2-40B4-BE49-F238E27FC236}">
                    <a16:creationId xmlns:a16="http://schemas.microsoft.com/office/drawing/2014/main" id="{7FEB7334-F73A-4FDF-9ACB-BDE61E51534B}"/>
                  </a:ext>
                </a:extLst>
              </p:cNvPr>
              <p:cNvPicPr/>
              <p:nvPr/>
            </p:nvPicPr>
            <p:blipFill>
              <a:blip r:embed="rId13"/>
              <a:stretch>
                <a:fillRect/>
              </a:stretch>
            </p:blipFill>
            <p:spPr>
              <a:xfrm>
                <a:off x="8917177" y="4557766"/>
                <a:ext cx="118979" cy="92169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インク 25">
                <a:extLst>
                  <a:ext uri="{FF2B5EF4-FFF2-40B4-BE49-F238E27FC236}">
                    <a16:creationId xmlns:a16="http://schemas.microsoft.com/office/drawing/2014/main" id="{F7EC5AC6-455A-4287-AFC0-1C9C95290B6F}"/>
                  </a:ext>
                </a:extLst>
              </p14:cNvPr>
              <p14:cNvContentPartPr/>
              <p14:nvPr/>
            </p14:nvContentPartPr>
            <p14:xfrm>
              <a:off x="8987189" y="4025883"/>
              <a:ext cx="19050" cy="419100"/>
            </p14:xfrm>
          </p:contentPart>
        </mc:Choice>
        <mc:Fallback xmlns="">
          <p:pic>
            <p:nvPicPr>
              <p:cNvPr id="26" name="インク 25">
                <a:extLst>
                  <a:ext uri="{FF2B5EF4-FFF2-40B4-BE49-F238E27FC236}">
                    <a16:creationId xmlns:a16="http://schemas.microsoft.com/office/drawing/2014/main" id="{F7EC5AC6-455A-4287-AFC0-1C9C95290B6F}"/>
                  </a:ext>
                </a:extLst>
              </p:cNvPr>
              <p:cNvPicPr/>
              <p:nvPr/>
            </p:nvPicPr>
            <p:blipFill>
              <a:blip r:embed="rId15"/>
              <a:stretch>
                <a:fillRect/>
              </a:stretch>
            </p:blipFill>
            <p:spPr>
              <a:xfrm>
                <a:off x="8897892" y="3918788"/>
                <a:ext cx="197048" cy="63293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インク 27">
                <a:extLst>
                  <a:ext uri="{FF2B5EF4-FFF2-40B4-BE49-F238E27FC236}">
                    <a16:creationId xmlns:a16="http://schemas.microsoft.com/office/drawing/2014/main" id="{00D50F3B-287B-4CB7-8A4D-C0F3108002E4}"/>
                  </a:ext>
                </a:extLst>
              </p14:cNvPr>
              <p14:cNvContentPartPr/>
              <p14:nvPr/>
            </p14:nvContentPartPr>
            <p14:xfrm>
              <a:off x="8975912" y="2005611"/>
              <a:ext cx="38100" cy="400050"/>
            </p14:xfrm>
          </p:contentPart>
        </mc:Choice>
        <mc:Fallback xmlns="">
          <p:pic>
            <p:nvPicPr>
              <p:cNvPr id="28" name="インク 27">
                <a:extLst>
                  <a:ext uri="{FF2B5EF4-FFF2-40B4-BE49-F238E27FC236}">
                    <a16:creationId xmlns:a16="http://schemas.microsoft.com/office/drawing/2014/main" id="{00D50F3B-287B-4CB7-8A4D-C0F3108002E4}"/>
                  </a:ext>
                </a:extLst>
              </p:cNvPr>
              <p:cNvPicPr/>
              <p:nvPr/>
            </p:nvPicPr>
            <p:blipFill>
              <a:blip r:embed="rId17"/>
              <a:stretch>
                <a:fillRect/>
              </a:stretch>
            </p:blipFill>
            <p:spPr>
              <a:xfrm>
                <a:off x="8927887" y="1897684"/>
                <a:ext cx="133830" cy="61554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インク 28">
                <a:extLst>
                  <a:ext uri="{FF2B5EF4-FFF2-40B4-BE49-F238E27FC236}">
                    <a16:creationId xmlns:a16="http://schemas.microsoft.com/office/drawing/2014/main" id="{BFC20E42-0DDE-44AC-9840-615192592864}"/>
                  </a:ext>
                </a:extLst>
              </p14:cNvPr>
              <p14:cNvContentPartPr/>
              <p14:nvPr/>
            </p14:nvContentPartPr>
            <p14:xfrm>
              <a:off x="8984390" y="2420026"/>
              <a:ext cx="19050" cy="304800"/>
            </p14:xfrm>
          </p:contentPart>
        </mc:Choice>
        <mc:Fallback xmlns="">
          <p:pic>
            <p:nvPicPr>
              <p:cNvPr id="29" name="インク 28">
                <a:extLst>
                  <a:ext uri="{FF2B5EF4-FFF2-40B4-BE49-F238E27FC236}">
                    <a16:creationId xmlns:a16="http://schemas.microsoft.com/office/drawing/2014/main" id="{BFC20E42-0DDE-44AC-9840-615192592864}"/>
                  </a:ext>
                </a:extLst>
              </p:cNvPr>
              <p:cNvPicPr/>
              <p:nvPr/>
            </p:nvPicPr>
            <p:blipFill>
              <a:blip r:embed="rId19"/>
              <a:stretch>
                <a:fillRect/>
              </a:stretch>
            </p:blipFill>
            <p:spPr>
              <a:xfrm>
                <a:off x="8897799" y="2313079"/>
                <a:ext cx="191655" cy="51833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インク 29">
                <a:extLst>
                  <a:ext uri="{FF2B5EF4-FFF2-40B4-BE49-F238E27FC236}">
                    <a16:creationId xmlns:a16="http://schemas.microsoft.com/office/drawing/2014/main" id="{00EAE945-1A8C-48ED-972F-3057AFD2BE8F}"/>
                  </a:ext>
                </a:extLst>
              </p14:cNvPr>
              <p14:cNvContentPartPr/>
              <p14:nvPr/>
            </p14:nvContentPartPr>
            <p14:xfrm>
              <a:off x="8981563" y="2481246"/>
              <a:ext cx="57150" cy="200025"/>
            </p14:xfrm>
          </p:contentPart>
        </mc:Choice>
        <mc:Fallback xmlns="">
          <p:pic>
            <p:nvPicPr>
              <p:cNvPr id="30" name="インク 29">
                <a:extLst>
                  <a:ext uri="{FF2B5EF4-FFF2-40B4-BE49-F238E27FC236}">
                    <a16:creationId xmlns:a16="http://schemas.microsoft.com/office/drawing/2014/main" id="{00EAE945-1A8C-48ED-972F-3057AFD2BE8F}"/>
                  </a:ext>
                </a:extLst>
              </p:cNvPr>
              <p:cNvPicPr/>
              <p:nvPr/>
            </p:nvPicPr>
            <p:blipFill>
              <a:blip r:embed="rId21"/>
              <a:stretch>
                <a:fillRect/>
              </a:stretch>
            </p:blipFill>
            <p:spPr>
              <a:xfrm>
                <a:off x="8924413" y="2375038"/>
                <a:ext cx="171069" cy="412087"/>
              </a:xfrm>
              <a:prstGeom prst="rect">
                <a:avLst/>
              </a:prstGeom>
            </p:spPr>
          </p:pic>
        </mc:Fallback>
      </mc:AlternateContent>
    </p:spTree>
    <p:extLst>
      <p:ext uri="{BB962C8B-B14F-4D97-AF65-F5344CB8AC3E}">
        <p14:creationId xmlns:p14="http://schemas.microsoft.com/office/powerpoint/2010/main" val="62477656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タイトル 1">
            <a:extLst>
              <a:ext uri="{FF2B5EF4-FFF2-40B4-BE49-F238E27FC236}">
                <a16:creationId xmlns:a16="http://schemas.microsoft.com/office/drawing/2014/main" id="{8538B78D-F66B-5B46-B196-B872792188B8}"/>
              </a:ext>
            </a:extLst>
          </p:cNvPr>
          <p:cNvSpPr>
            <a:spLocks noGrp="1"/>
          </p:cNvSpPr>
          <p:nvPr>
            <p:ph type="title"/>
          </p:nvPr>
        </p:nvSpPr>
        <p:spPr>
          <a:xfrm>
            <a:off x="7281530" y="360020"/>
            <a:ext cx="4913398" cy="1049235"/>
          </a:xfrm>
        </p:spPr>
        <p:txBody>
          <a:bodyPr vert="horz" lIns="91440" tIns="45720" rIns="91440" bIns="45720" rtlCol="0" anchor="t">
            <a:noAutofit/>
          </a:bodyPr>
          <a:lstStyle/>
          <a:p>
            <a:r>
              <a:rPr lang="ja-JP" altLang="en-US" sz="4400" b="1">
                <a:latin typeface="游ゴシック"/>
                <a:ea typeface="游ゴシック"/>
              </a:rPr>
              <a:t>東急東横線</a:t>
            </a:r>
            <a:br>
              <a:rPr lang="ja-JP" altLang="en-US" sz="4400" b="1">
                <a:latin typeface="游ゴシック"/>
                <a:ea typeface="游ゴシック"/>
              </a:rPr>
            </a:br>
            <a:r>
              <a:rPr lang="ja-JP" altLang="en-US" sz="4400" b="1">
                <a:latin typeface="游ゴシック"/>
                <a:ea typeface="游ゴシック"/>
              </a:rPr>
              <a:t>付近のデータ</a:t>
            </a:r>
          </a:p>
        </p:txBody>
      </p:sp>
      <p:sp>
        <p:nvSpPr>
          <p:cNvPr id="14" name="Rectangle 1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6" name="Group 1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17" name="Rectangle 1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コンテンツ プレースホルダー 2">
            <a:extLst>
              <a:ext uri="{FF2B5EF4-FFF2-40B4-BE49-F238E27FC236}">
                <a16:creationId xmlns:a16="http://schemas.microsoft.com/office/drawing/2014/main" id="{2D2911F1-C33A-F047-A642-C314A37D75FB}"/>
              </a:ext>
            </a:extLst>
          </p:cNvPr>
          <p:cNvSpPr>
            <a:spLocks noGrp="1"/>
          </p:cNvSpPr>
          <p:nvPr>
            <p:ph idx="1"/>
          </p:nvPr>
        </p:nvSpPr>
        <p:spPr>
          <a:xfrm>
            <a:off x="7366196" y="1899315"/>
            <a:ext cx="4508586" cy="3450613"/>
          </a:xfrm>
        </p:spPr>
        <p:txBody>
          <a:bodyPr vert="horz" lIns="91440" tIns="45720" rIns="91440" bIns="45720" rtlCol="0" anchor="t">
            <a:noAutofit/>
          </a:bodyPr>
          <a:lstStyle/>
          <a:p>
            <a:pPr marL="0" indent="0">
              <a:buNone/>
            </a:pPr>
            <a:r>
              <a:rPr lang="ja-JP" altLang="en-US" sz="3200">
                <a:ea typeface="游ゴシック"/>
              </a:rPr>
              <a:t>・乗車時間　9分</a:t>
            </a:r>
          </a:p>
          <a:p>
            <a:pPr marL="0" indent="0">
              <a:buNone/>
            </a:pPr>
            <a:r>
              <a:rPr lang="ja-JP" altLang="en-US" sz="3200">
                <a:ea typeface="游ゴシック"/>
              </a:rPr>
              <a:t>・バス　　　0.0分～</a:t>
            </a:r>
          </a:p>
          <a:p>
            <a:pPr marL="0" indent="0">
              <a:buNone/>
            </a:pPr>
            <a:r>
              <a:rPr lang="ja-JP" altLang="en-US" sz="3200">
                <a:ea typeface="游ゴシック"/>
              </a:rPr>
              <a:t>・敷金　　　約3万</a:t>
            </a:r>
          </a:p>
          <a:p>
            <a:pPr marL="0" indent="0">
              <a:buNone/>
            </a:pPr>
            <a:r>
              <a:rPr lang="ja-JP" altLang="en-US" sz="3200">
                <a:ea typeface="游ゴシック"/>
              </a:rPr>
              <a:t>・礼金　　　約3万</a:t>
            </a:r>
          </a:p>
          <a:p>
            <a:pPr marL="0" indent="0">
              <a:buNone/>
            </a:pPr>
            <a:r>
              <a:rPr lang="ja-JP" altLang="en-US" sz="3200">
                <a:ea typeface="游ゴシック"/>
              </a:rPr>
              <a:t>・面積　　23㎡ぐらい</a:t>
            </a:r>
          </a:p>
        </p:txBody>
      </p:sp>
      <p:pic>
        <p:nvPicPr>
          <p:cNvPr id="20" name="Picture 1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図 5" descr="テキスト&#10;&#10;説明は自動で生成されたものです">
            <a:extLst>
              <a:ext uri="{FF2B5EF4-FFF2-40B4-BE49-F238E27FC236}">
                <a16:creationId xmlns:a16="http://schemas.microsoft.com/office/drawing/2014/main" id="{06F51015-5DA8-4553-9D28-9DD85D6CE89C}"/>
              </a:ext>
            </a:extLst>
          </p:cNvPr>
          <p:cNvPicPr>
            <a:picLocks noChangeAspect="1"/>
          </p:cNvPicPr>
          <p:nvPr/>
        </p:nvPicPr>
        <p:blipFill rotWithShape="1">
          <a:blip r:embed="rId3"/>
          <a:srcRect t="11688" b="19697"/>
          <a:stretch/>
        </p:blipFill>
        <p:spPr>
          <a:xfrm>
            <a:off x="234420" y="375672"/>
            <a:ext cx="6897156" cy="5273616"/>
          </a:xfrm>
          <a:prstGeom prst="rect">
            <a:avLst/>
          </a:prstGeom>
        </p:spPr>
      </p:pic>
    </p:spTree>
    <p:extLst>
      <p:ext uri="{BB962C8B-B14F-4D97-AF65-F5344CB8AC3E}">
        <p14:creationId xmlns:p14="http://schemas.microsoft.com/office/powerpoint/2010/main" val="14464526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タイトル 1">
            <a:extLst>
              <a:ext uri="{FF2B5EF4-FFF2-40B4-BE49-F238E27FC236}">
                <a16:creationId xmlns:a16="http://schemas.microsoft.com/office/drawing/2014/main" id="{3374CB58-4A2D-4C42-AC2F-586AB127BC3B}"/>
              </a:ext>
            </a:extLst>
          </p:cNvPr>
          <p:cNvSpPr>
            <a:spLocks noGrp="1"/>
          </p:cNvSpPr>
          <p:nvPr>
            <p:ph type="title"/>
          </p:nvPr>
        </p:nvSpPr>
        <p:spPr>
          <a:xfrm>
            <a:off x="5463986" y="54426"/>
            <a:ext cx="6468356" cy="1204016"/>
          </a:xfrm>
        </p:spPr>
        <p:txBody>
          <a:bodyPr vert="horz" lIns="91440" tIns="45720" rIns="91440" bIns="45720" rtlCol="0" anchor="t">
            <a:noAutofit/>
          </a:bodyPr>
          <a:lstStyle/>
          <a:p>
            <a:r>
              <a:rPr lang="en-US" altLang="ja-JP" sz="2800" b="1" err="1">
                <a:latin typeface="游ゴシック"/>
                <a:ea typeface="游ゴシック Light"/>
              </a:rPr>
              <a:t>東急東横線家賃のデータ</a:t>
            </a:r>
            <a:endParaRPr lang="en-US" altLang="ja-JP" sz="2800" b="1">
              <a:latin typeface="游ゴシック"/>
              <a:ea typeface="游ゴシック Light"/>
            </a:endParaRPr>
          </a:p>
        </p:txBody>
      </p:sp>
      <p:sp>
        <p:nvSpPr>
          <p:cNvPr id="26" name="Rectangle 25">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Content Placeholder 18">
            <a:extLst>
              <a:ext uri="{FF2B5EF4-FFF2-40B4-BE49-F238E27FC236}">
                <a16:creationId xmlns:a16="http://schemas.microsoft.com/office/drawing/2014/main" id="{147795F4-5749-4D4B-8A44-B9602D296146}"/>
              </a:ext>
            </a:extLst>
          </p:cNvPr>
          <p:cNvSpPr>
            <a:spLocks noGrp="1"/>
          </p:cNvSpPr>
          <p:nvPr>
            <p:ph idx="1"/>
          </p:nvPr>
        </p:nvSpPr>
        <p:spPr>
          <a:xfrm>
            <a:off x="308582" y="2671899"/>
            <a:ext cx="5156355" cy="1651446"/>
          </a:xfrm>
        </p:spPr>
        <p:txBody>
          <a:bodyPr>
            <a:normAutofit/>
          </a:bodyPr>
          <a:lstStyle/>
          <a:p>
            <a:pPr marL="0" indent="0">
              <a:buNone/>
            </a:pPr>
            <a:endParaRPr lang="ja-JP" altLang="en-US" sz="2800">
              <a:ea typeface="游ゴシック"/>
            </a:endParaRPr>
          </a:p>
          <a:p>
            <a:pPr marL="0" indent="0">
              <a:buNone/>
            </a:pPr>
            <a:endParaRPr lang="ja-JP" altLang="en-US">
              <a:ea typeface="游ゴシック"/>
            </a:endParaRPr>
          </a:p>
        </p:txBody>
      </p:sp>
      <p:grpSp>
        <p:nvGrpSpPr>
          <p:cNvPr id="28" name="Group 27">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9" name="Rectangle 28">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図 4" descr="グラフ, 棒グラフ&#10;&#10;説明は自動で生成されたものです">
            <a:extLst>
              <a:ext uri="{FF2B5EF4-FFF2-40B4-BE49-F238E27FC236}">
                <a16:creationId xmlns:a16="http://schemas.microsoft.com/office/drawing/2014/main" id="{BAF937CD-1F2E-49E1-A7CA-D949E1AB72C7}"/>
              </a:ext>
            </a:extLst>
          </p:cNvPr>
          <p:cNvPicPr>
            <a:picLocks noChangeAspect="1"/>
          </p:cNvPicPr>
          <p:nvPr/>
        </p:nvPicPr>
        <p:blipFill rotWithShape="1">
          <a:blip r:embed="rId2"/>
          <a:srcRect l="6433" t="5974" r="4094" b="5714"/>
          <a:stretch/>
        </p:blipFill>
        <p:spPr>
          <a:xfrm>
            <a:off x="5883583" y="1137514"/>
            <a:ext cx="5228274" cy="4045081"/>
          </a:xfrm>
          <a:prstGeom prst="rect">
            <a:avLst/>
          </a:prstGeom>
        </p:spPr>
      </p:pic>
      <p:pic>
        <p:nvPicPr>
          <p:cNvPr id="32" name="Picture 31">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楕円 4">
            <a:extLst>
              <a:ext uri="{FF2B5EF4-FFF2-40B4-BE49-F238E27FC236}">
                <a16:creationId xmlns:a16="http://schemas.microsoft.com/office/drawing/2014/main" id="{78870C70-EB3F-479A-9D56-91BE852F3C9B}"/>
              </a:ext>
            </a:extLst>
          </p:cNvPr>
          <p:cNvSpPr/>
          <p:nvPr/>
        </p:nvSpPr>
        <p:spPr>
          <a:xfrm>
            <a:off x="6141508" y="4129353"/>
            <a:ext cx="419365" cy="5648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a:extLst>
              <a:ext uri="{FF2B5EF4-FFF2-40B4-BE49-F238E27FC236}">
                <a16:creationId xmlns:a16="http://schemas.microsoft.com/office/drawing/2014/main" id="{F2CC9D15-2FBF-47F0-924F-BFCD1D40FF2A}"/>
              </a:ext>
            </a:extLst>
          </p:cNvPr>
          <p:cNvSpPr txBox="1"/>
          <p:nvPr/>
        </p:nvSpPr>
        <p:spPr>
          <a:xfrm>
            <a:off x="211932" y="1343025"/>
            <a:ext cx="550544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3200" b="1">
                <a:ea typeface="游ゴシック"/>
              </a:rPr>
              <a:t>白楽駅のおすすめポイント</a:t>
            </a:r>
          </a:p>
          <a:p>
            <a:endParaRPr lang="ja-JP" altLang="en-US">
              <a:ea typeface="游ゴシック"/>
            </a:endParaRPr>
          </a:p>
          <a:p>
            <a:endParaRPr lang="ja-JP" altLang="en-US">
              <a:ea typeface="游ゴシック"/>
            </a:endParaRPr>
          </a:p>
          <a:p>
            <a:r>
              <a:rPr lang="ja-JP" altLang="en-US" sz="2800">
                <a:ea typeface="游ゴシック"/>
              </a:rPr>
              <a:t>・家賃が安い！！</a:t>
            </a:r>
          </a:p>
          <a:p>
            <a:r>
              <a:rPr lang="ja-JP" altLang="en-US" sz="2800">
                <a:ea typeface="游ゴシック"/>
              </a:rPr>
              <a:t>・横浜まで乗り換え不要</a:t>
            </a:r>
          </a:p>
          <a:p>
            <a:r>
              <a:rPr lang="ja-JP" altLang="en-US" sz="2800">
                <a:ea typeface="游ゴシック"/>
              </a:rPr>
              <a:t>・乗車時間も10分以内</a:t>
            </a:r>
          </a:p>
          <a:p>
            <a:r>
              <a:rPr lang="ja-JP" altLang="en-US" sz="2800">
                <a:ea typeface="游ゴシック"/>
              </a:rPr>
              <a:t>・敷金、礼金が他と比べて安い</a:t>
            </a:r>
          </a:p>
          <a:p>
            <a:endParaRPr lang="ja-JP" altLang="en-US">
              <a:ea typeface="游ゴシック"/>
            </a:endParaRPr>
          </a:p>
          <a:p>
            <a:endParaRPr lang="ja-JP" altLang="en-US">
              <a:ea typeface="游ゴシック"/>
            </a:endParaRPr>
          </a:p>
          <a:p>
            <a:endParaRPr lang="ja-JP" altLang="en-US">
              <a:ea typeface="游ゴシック"/>
            </a:endParaRPr>
          </a:p>
          <a:p>
            <a:endParaRPr lang="ja-JP" altLang="en-US">
              <a:ea typeface="游ゴシック"/>
            </a:endParaRPr>
          </a:p>
          <a:p>
            <a:endParaRPr lang="ja-JP" altLang="en-US">
              <a:ea typeface="游ゴシック"/>
            </a:endParaRPr>
          </a:p>
          <a:p>
            <a:endParaRPr lang="ja-JP" altLang="en-US">
              <a:ea typeface="游ゴシック"/>
            </a:endParaRPr>
          </a:p>
          <a:p>
            <a:endParaRPr lang="ja-JP" altLang="en-US">
              <a:ea typeface="游ゴシック"/>
            </a:endParaRPr>
          </a:p>
          <a:p>
            <a:endParaRPr lang="ja-JP" altLang="en-US">
              <a:ea typeface="游ゴシック"/>
            </a:endParaRPr>
          </a:p>
          <a:p>
            <a:endParaRPr lang="ja-JP" altLang="en-US">
              <a:ea typeface="游ゴシック"/>
            </a:endParaRPr>
          </a:p>
          <a:p>
            <a:endParaRPr lang="ja-JP" altLang="en-US">
              <a:ea typeface="游ゴシック"/>
            </a:endParaRPr>
          </a:p>
        </p:txBody>
      </p:sp>
    </p:spTree>
    <p:extLst>
      <p:ext uri="{BB962C8B-B14F-4D97-AF65-F5344CB8AC3E}">
        <p14:creationId xmlns:p14="http://schemas.microsoft.com/office/powerpoint/2010/main" val="3118678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8A183-C313-014C-B169-1BE61EB8B632}"/>
              </a:ext>
            </a:extLst>
          </p:cNvPr>
          <p:cNvSpPr>
            <a:spLocks noGrp="1"/>
          </p:cNvSpPr>
          <p:nvPr>
            <p:ph type="title"/>
          </p:nvPr>
        </p:nvSpPr>
        <p:spPr/>
        <p:txBody>
          <a:bodyPr>
            <a:normAutofit/>
          </a:bodyPr>
          <a:lstStyle/>
          <a:p>
            <a:r>
              <a:rPr lang="ja-JP" altLang="en-US" sz="5400" b="1">
                <a:ea typeface="游ゴシック Light"/>
              </a:rPr>
              <a:t>東急東横線：東白楽駅</a:t>
            </a:r>
          </a:p>
        </p:txBody>
      </p:sp>
      <p:sp>
        <p:nvSpPr>
          <p:cNvPr id="5" name="コンテンツ プレースホルダー 4">
            <a:extLst>
              <a:ext uri="{FF2B5EF4-FFF2-40B4-BE49-F238E27FC236}">
                <a16:creationId xmlns:a16="http://schemas.microsoft.com/office/drawing/2014/main" id="{326981AC-F374-431A-B0A4-C82F671B5D81}"/>
              </a:ext>
            </a:extLst>
          </p:cNvPr>
          <p:cNvSpPr>
            <a:spLocks noGrp="1"/>
          </p:cNvSpPr>
          <p:nvPr>
            <p:ph idx="1"/>
          </p:nvPr>
        </p:nvSpPr>
        <p:spPr>
          <a:xfrm>
            <a:off x="481761" y="2015732"/>
            <a:ext cx="3784367" cy="494978"/>
          </a:xfrm>
        </p:spPr>
        <p:txBody>
          <a:bodyPr>
            <a:normAutofit fontScale="92500"/>
          </a:bodyPr>
          <a:lstStyle/>
          <a:p>
            <a:pPr algn="ctr"/>
            <a:r>
              <a:rPr lang="ja-JP" altLang="en-US" sz="1800">
                <a:ea typeface="游ゴシック"/>
              </a:rPr>
              <a:t>路線による家賃の差（約７.6万</a:t>
            </a:r>
            <a:r>
              <a:rPr lang="ja-JP" altLang="en-US">
                <a:ea typeface="游ゴシック"/>
              </a:rPr>
              <a:t>）</a:t>
            </a:r>
            <a:endParaRPr lang="ja-JP" altLang="en-US"/>
          </a:p>
        </p:txBody>
      </p:sp>
      <p:pic>
        <p:nvPicPr>
          <p:cNvPr id="6" name="図 6" descr="グラフ, 棒グラフ&#10;&#10;説明は自動で生成されたものです">
            <a:extLst>
              <a:ext uri="{FF2B5EF4-FFF2-40B4-BE49-F238E27FC236}">
                <a16:creationId xmlns:a16="http://schemas.microsoft.com/office/drawing/2014/main" id="{7CFEAC9E-E843-4184-A1A8-82EED2DEB30A}"/>
              </a:ext>
            </a:extLst>
          </p:cNvPr>
          <p:cNvPicPr>
            <a:picLocks noChangeAspect="1"/>
          </p:cNvPicPr>
          <p:nvPr/>
        </p:nvPicPr>
        <p:blipFill>
          <a:blip r:embed="rId3"/>
          <a:stretch>
            <a:fillRect/>
          </a:stretch>
        </p:blipFill>
        <p:spPr>
          <a:xfrm>
            <a:off x="158173" y="2549237"/>
            <a:ext cx="5802745" cy="3860799"/>
          </a:xfrm>
          <a:prstGeom prst="rect">
            <a:avLst/>
          </a:prstGeom>
        </p:spPr>
      </p:pic>
      <mc:AlternateContent xmlns:mc="http://schemas.openxmlformats.org/markup-compatibility/2006" xmlns:p14="http://schemas.microsoft.com/office/powerpoint/2010/main">
        <mc:Choice Requires="p14">
          <p:contentPart p14:bwMode="auto" r:id="rId4">
            <p14:nvContentPartPr>
              <p14:cNvPr id="15" name="インク 14">
                <a:extLst>
                  <a:ext uri="{FF2B5EF4-FFF2-40B4-BE49-F238E27FC236}">
                    <a16:creationId xmlns:a16="http://schemas.microsoft.com/office/drawing/2014/main" id="{7F15BAAB-4D49-4E04-B853-04D74808D285}"/>
                  </a:ext>
                </a:extLst>
              </p14:cNvPr>
              <p14:cNvContentPartPr/>
              <p14:nvPr/>
            </p14:nvContentPartPr>
            <p14:xfrm>
              <a:off x="3019136" y="4139045"/>
              <a:ext cx="38100" cy="1790700"/>
            </p14:xfrm>
          </p:contentPart>
        </mc:Choice>
        <mc:Fallback xmlns="">
          <p:pic>
            <p:nvPicPr>
              <p:cNvPr id="15" name="インク 14">
                <a:extLst>
                  <a:ext uri="{FF2B5EF4-FFF2-40B4-BE49-F238E27FC236}">
                    <a16:creationId xmlns:a16="http://schemas.microsoft.com/office/drawing/2014/main" id="{7F15BAAB-4D49-4E04-B853-04D74808D285}"/>
                  </a:ext>
                </a:extLst>
              </p:cNvPr>
              <p:cNvPicPr/>
              <p:nvPr/>
            </p:nvPicPr>
            <p:blipFill>
              <a:blip r:embed="rId5"/>
              <a:stretch>
                <a:fillRect/>
              </a:stretch>
            </p:blipFill>
            <p:spPr>
              <a:xfrm>
                <a:off x="2960820" y="4031193"/>
                <a:ext cx="154344" cy="2006044"/>
              </a:xfrm>
              <a:prstGeom prst="rect">
                <a:avLst/>
              </a:prstGeom>
            </p:spPr>
          </p:pic>
        </mc:Fallback>
      </mc:AlternateContent>
      <p:sp>
        <p:nvSpPr>
          <p:cNvPr id="18" name="テキスト ボックス 17">
            <a:extLst>
              <a:ext uri="{FF2B5EF4-FFF2-40B4-BE49-F238E27FC236}">
                <a16:creationId xmlns:a16="http://schemas.microsoft.com/office/drawing/2014/main" id="{807EE101-0277-431C-A547-F9FB9F923A62}"/>
              </a:ext>
            </a:extLst>
          </p:cNvPr>
          <p:cNvSpPr txBox="1"/>
          <p:nvPr/>
        </p:nvSpPr>
        <p:spPr>
          <a:xfrm>
            <a:off x="6687127" y="2120902"/>
            <a:ext cx="484447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Arial"/>
              <a:buChar char="•"/>
            </a:pPr>
            <a:r>
              <a:rPr lang="ja-JP" altLang="en-US" sz="2000">
                <a:ea typeface="游ゴシック"/>
              </a:rPr>
              <a:t>路線による合計時間の差（14分）</a:t>
            </a:r>
          </a:p>
        </p:txBody>
      </p:sp>
      <p:pic>
        <p:nvPicPr>
          <p:cNvPr id="19" name="図 19" descr="グラフ, 棒グラフ, ヒストグラム&#10;&#10;説明は自動で生成されたものです">
            <a:extLst>
              <a:ext uri="{FF2B5EF4-FFF2-40B4-BE49-F238E27FC236}">
                <a16:creationId xmlns:a16="http://schemas.microsoft.com/office/drawing/2014/main" id="{87C0BAE6-53F3-4B01-96A6-BB89A3058112}"/>
              </a:ext>
            </a:extLst>
          </p:cNvPr>
          <p:cNvPicPr>
            <a:picLocks noChangeAspect="1"/>
          </p:cNvPicPr>
          <p:nvPr/>
        </p:nvPicPr>
        <p:blipFill>
          <a:blip r:embed="rId6"/>
          <a:stretch>
            <a:fillRect/>
          </a:stretch>
        </p:blipFill>
        <p:spPr>
          <a:xfrm>
            <a:off x="6254173" y="2549236"/>
            <a:ext cx="5802744" cy="3860799"/>
          </a:xfrm>
          <a:prstGeom prst="rect">
            <a:avLst/>
          </a:prstGeom>
        </p:spPr>
      </p:pic>
      <mc:AlternateContent xmlns:mc="http://schemas.openxmlformats.org/markup-compatibility/2006" xmlns:p14="http://schemas.microsoft.com/office/powerpoint/2010/main">
        <mc:Choice Requires="p14">
          <p:contentPart p14:bwMode="auto" r:id="rId7">
            <p14:nvContentPartPr>
              <p14:cNvPr id="20" name="インク 19">
                <a:extLst>
                  <a:ext uri="{FF2B5EF4-FFF2-40B4-BE49-F238E27FC236}">
                    <a16:creationId xmlns:a16="http://schemas.microsoft.com/office/drawing/2014/main" id="{3E9DD9BB-A2B0-4323-8684-19F1A8D2A2E1}"/>
                  </a:ext>
                </a:extLst>
              </p14:cNvPr>
              <p14:cNvContentPartPr/>
              <p14:nvPr/>
            </p14:nvContentPartPr>
            <p14:xfrm>
              <a:off x="9126429" y="5057299"/>
              <a:ext cx="9525" cy="895350"/>
            </p14:xfrm>
          </p:contentPart>
        </mc:Choice>
        <mc:Fallback xmlns="">
          <p:pic>
            <p:nvPicPr>
              <p:cNvPr id="20" name="インク 19">
                <a:extLst>
                  <a:ext uri="{FF2B5EF4-FFF2-40B4-BE49-F238E27FC236}">
                    <a16:creationId xmlns:a16="http://schemas.microsoft.com/office/drawing/2014/main" id="{3E9DD9BB-A2B0-4323-8684-19F1A8D2A2E1}"/>
                  </a:ext>
                </a:extLst>
              </p:cNvPr>
              <p:cNvPicPr/>
              <p:nvPr/>
            </p:nvPicPr>
            <p:blipFill>
              <a:blip r:embed="rId8"/>
              <a:stretch>
                <a:fillRect/>
              </a:stretch>
            </p:blipFill>
            <p:spPr>
              <a:xfrm>
                <a:off x="9047054" y="4949208"/>
                <a:ext cx="167746" cy="1111171"/>
              </a:xfrm>
              <a:prstGeom prst="rect">
                <a:avLst/>
              </a:prstGeom>
            </p:spPr>
          </p:pic>
        </mc:Fallback>
      </mc:AlternateContent>
    </p:spTree>
    <p:extLst>
      <p:ext uri="{BB962C8B-B14F-4D97-AF65-F5344CB8AC3E}">
        <p14:creationId xmlns:p14="http://schemas.microsoft.com/office/powerpoint/2010/main" val="198652365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5D3811-A849-462F-8AA4-BD93A60AD7AF}"/>
              </a:ext>
            </a:extLst>
          </p:cNvPr>
          <p:cNvSpPr>
            <a:spLocks noGrp="1"/>
          </p:cNvSpPr>
          <p:nvPr>
            <p:ph type="title"/>
          </p:nvPr>
        </p:nvSpPr>
        <p:spPr>
          <a:xfrm>
            <a:off x="279715" y="3817883"/>
            <a:ext cx="5348776" cy="783690"/>
          </a:xfrm>
        </p:spPr>
        <p:txBody>
          <a:bodyPr>
            <a:noAutofit/>
          </a:bodyPr>
          <a:lstStyle/>
          <a:p>
            <a:pPr marL="457200" indent="-457200" algn="ctr">
              <a:buFont typeface="Arial"/>
              <a:buChar char="•"/>
            </a:pPr>
            <a:r>
              <a:rPr lang="ja-JP" altLang="en-US" sz="2000">
                <a:ea typeface="游ゴシック Light"/>
              </a:rPr>
              <a:t>東急東横線の駅ごとの家賃の差</a:t>
            </a:r>
            <a:br>
              <a:rPr lang="ja-JP" altLang="en-US" sz="2000">
                <a:ea typeface="游ゴシック Light"/>
              </a:rPr>
            </a:br>
            <a:r>
              <a:rPr lang="ja-JP" altLang="en-US" sz="1600">
                <a:ea typeface="游ゴシック Light"/>
              </a:rPr>
              <a:t>（縦軸は家賃）</a:t>
            </a:r>
            <a:endParaRPr lang="ja-JP"/>
          </a:p>
        </p:txBody>
      </p:sp>
      <p:pic>
        <p:nvPicPr>
          <p:cNvPr id="4" name="図 4" descr="グラフ, 棒グラフ&#10;&#10;説明は自動で生成されたものです">
            <a:extLst>
              <a:ext uri="{FF2B5EF4-FFF2-40B4-BE49-F238E27FC236}">
                <a16:creationId xmlns:a16="http://schemas.microsoft.com/office/drawing/2014/main" id="{755C2781-A487-4D92-A351-E3813B1CED28}"/>
              </a:ext>
            </a:extLst>
          </p:cNvPr>
          <p:cNvPicPr>
            <a:picLocks noGrp="1" noChangeAspect="1"/>
          </p:cNvPicPr>
          <p:nvPr>
            <p:ph idx="1"/>
          </p:nvPr>
        </p:nvPicPr>
        <p:blipFill>
          <a:blip r:embed="rId2"/>
          <a:stretch>
            <a:fillRect/>
          </a:stretch>
        </p:blipFill>
        <p:spPr>
          <a:xfrm>
            <a:off x="282438" y="208869"/>
            <a:ext cx="5175920" cy="3450613"/>
          </a:xfrm>
        </p:spPr>
      </p:pic>
      <p:pic>
        <p:nvPicPr>
          <p:cNvPr id="5" name="図 5" descr="グラフ, 棒グラフ&#10;&#10;説明は自動で生成されたものです">
            <a:extLst>
              <a:ext uri="{FF2B5EF4-FFF2-40B4-BE49-F238E27FC236}">
                <a16:creationId xmlns:a16="http://schemas.microsoft.com/office/drawing/2014/main" id="{A9F02E8B-8CB9-49F1-8DA7-84C6628D16EE}"/>
              </a:ext>
            </a:extLst>
          </p:cNvPr>
          <p:cNvPicPr>
            <a:picLocks noChangeAspect="1"/>
          </p:cNvPicPr>
          <p:nvPr/>
        </p:nvPicPr>
        <p:blipFill>
          <a:blip r:embed="rId3"/>
          <a:stretch>
            <a:fillRect/>
          </a:stretch>
        </p:blipFill>
        <p:spPr>
          <a:xfrm>
            <a:off x="6097587" y="209399"/>
            <a:ext cx="5791200" cy="344604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インク 2">
                <a:extLst>
                  <a:ext uri="{FF2B5EF4-FFF2-40B4-BE49-F238E27FC236}">
                    <a16:creationId xmlns:a16="http://schemas.microsoft.com/office/drawing/2014/main" id="{DAB71E60-49C5-48FE-BF5C-F9C7DE848B31}"/>
                  </a:ext>
                </a:extLst>
              </p14:cNvPr>
              <p14:cNvContentPartPr/>
              <p14:nvPr/>
            </p14:nvContentPartPr>
            <p14:xfrm>
              <a:off x="3244272" y="1682834"/>
              <a:ext cx="19050" cy="1495425"/>
            </p14:xfrm>
          </p:contentPart>
        </mc:Choice>
        <mc:Fallback xmlns="">
          <p:pic>
            <p:nvPicPr>
              <p:cNvPr id="3" name="インク 2">
                <a:extLst>
                  <a:ext uri="{FF2B5EF4-FFF2-40B4-BE49-F238E27FC236}">
                    <a16:creationId xmlns:a16="http://schemas.microsoft.com/office/drawing/2014/main" id="{DAB71E60-49C5-48FE-BF5C-F9C7DE848B31}"/>
                  </a:ext>
                </a:extLst>
              </p:cNvPr>
              <p:cNvPicPr/>
              <p:nvPr/>
            </p:nvPicPr>
            <p:blipFill>
              <a:blip r:embed="rId5"/>
              <a:stretch>
                <a:fillRect/>
              </a:stretch>
            </p:blipFill>
            <p:spPr>
              <a:xfrm>
                <a:off x="3188243" y="1575043"/>
                <a:ext cx="130735" cy="171064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インク 5">
                <a:extLst>
                  <a:ext uri="{FF2B5EF4-FFF2-40B4-BE49-F238E27FC236}">
                    <a16:creationId xmlns:a16="http://schemas.microsoft.com/office/drawing/2014/main" id="{06E582F9-493B-44F1-8EE3-A11A4E42DB81}"/>
                  </a:ext>
                </a:extLst>
              </p14:cNvPr>
              <p14:cNvContentPartPr/>
              <p14:nvPr/>
            </p14:nvContentPartPr>
            <p14:xfrm>
              <a:off x="9328278" y="2512871"/>
              <a:ext cx="28575" cy="981075"/>
            </p14:xfrm>
          </p:contentPart>
        </mc:Choice>
        <mc:Fallback xmlns="">
          <p:pic>
            <p:nvPicPr>
              <p:cNvPr id="6" name="インク 5">
                <a:extLst>
                  <a:ext uri="{FF2B5EF4-FFF2-40B4-BE49-F238E27FC236}">
                    <a16:creationId xmlns:a16="http://schemas.microsoft.com/office/drawing/2014/main" id="{06E582F9-493B-44F1-8EE3-A11A4E42DB81}"/>
                  </a:ext>
                </a:extLst>
              </p:cNvPr>
              <p:cNvPicPr/>
              <p:nvPr/>
            </p:nvPicPr>
            <p:blipFill>
              <a:blip r:embed="rId7"/>
              <a:stretch>
                <a:fillRect/>
              </a:stretch>
            </p:blipFill>
            <p:spPr>
              <a:xfrm>
                <a:off x="9276636" y="2404744"/>
                <a:ext cx="131514" cy="1196969"/>
              </a:xfrm>
              <a:prstGeom prst="rect">
                <a:avLst/>
              </a:prstGeom>
            </p:spPr>
          </p:pic>
        </mc:Fallback>
      </mc:AlternateContent>
      <p:sp>
        <p:nvSpPr>
          <p:cNvPr id="11" name="テキスト ボックス 10">
            <a:extLst>
              <a:ext uri="{FF2B5EF4-FFF2-40B4-BE49-F238E27FC236}">
                <a16:creationId xmlns:a16="http://schemas.microsoft.com/office/drawing/2014/main" id="{F8C70C79-C717-4BA3-8F48-B1FDD5606380}"/>
              </a:ext>
            </a:extLst>
          </p:cNvPr>
          <p:cNvSpPr txBox="1"/>
          <p:nvPr/>
        </p:nvSpPr>
        <p:spPr>
          <a:xfrm>
            <a:off x="6098309" y="3818082"/>
            <a:ext cx="5052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Arial"/>
              <a:buChar char="•"/>
            </a:pPr>
            <a:r>
              <a:rPr lang="ja-JP" altLang="en-US" sz="2000">
                <a:ea typeface="游ゴシック"/>
              </a:rPr>
              <a:t>東急東横線の駅ごとの乗換時間の差</a:t>
            </a:r>
            <a:endParaRPr lang="ja-JP"/>
          </a:p>
          <a:p>
            <a:pPr algn="ctr"/>
            <a:r>
              <a:rPr lang="ja-JP" altLang="en-US" sz="1600">
                <a:ea typeface="游ゴシック"/>
              </a:rPr>
              <a:t>（縦軸は乗換時間）</a:t>
            </a:r>
          </a:p>
        </p:txBody>
      </p:sp>
      <p:sp>
        <p:nvSpPr>
          <p:cNvPr id="14" name="テキスト ボックス 13">
            <a:extLst>
              <a:ext uri="{FF2B5EF4-FFF2-40B4-BE49-F238E27FC236}">
                <a16:creationId xmlns:a16="http://schemas.microsoft.com/office/drawing/2014/main" id="{6F265D9D-AF50-4EDC-BBDD-E0C9A5CB89E4}"/>
              </a:ext>
            </a:extLst>
          </p:cNvPr>
          <p:cNvSpPr txBox="1"/>
          <p:nvPr/>
        </p:nvSpPr>
        <p:spPr>
          <a:xfrm>
            <a:off x="104776" y="4763367"/>
            <a:ext cx="1196801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ja-JP" altLang="en-US" sz="2000">
                <a:ea typeface="游ゴシック"/>
              </a:rPr>
              <a:t>東急東横線の中でも特に東白楽が家賃が安くてみなとみらい駅からの乗換時間も短い。</a:t>
            </a:r>
          </a:p>
          <a:p>
            <a:r>
              <a:rPr lang="ja-JP" altLang="en-US" sz="2000">
                <a:ea typeface="游ゴシック"/>
              </a:rPr>
              <a:t>（家賃の平均が約6.4万、乗換時間の平均が7分）</a:t>
            </a:r>
          </a:p>
          <a:p>
            <a:pPr marL="285750" indent="-285750">
              <a:buFont typeface="Arial"/>
              <a:buChar char="•"/>
            </a:pPr>
            <a:r>
              <a:rPr lang="ja-JP" altLang="en-US" sz="2000">
                <a:ea typeface="游ゴシック"/>
              </a:rPr>
              <a:t>横浜駅や横浜キャンパスが近いため、お買い物や横浜キャンパスでしかやっていないイベント</a:t>
            </a:r>
          </a:p>
          <a:p>
            <a:r>
              <a:rPr lang="ja-JP" altLang="en-US" sz="2000">
                <a:ea typeface="游ゴシック"/>
              </a:rPr>
              <a:t>（ワクチン接種や一人暮らしの人向けの食料品配布など）が行きやすい。</a:t>
            </a:r>
          </a:p>
        </p:txBody>
      </p:sp>
    </p:spTree>
    <p:extLst>
      <p:ext uri="{BB962C8B-B14F-4D97-AF65-F5344CB8AC3E}">
        <p14:creationId xmlns:p14="http://schemas.microsoft.com/office/powerpoint/2010/main" val="103966416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タイトル 1">
            <a:extLst>
              <a:ext uri="{FF2B5EF4-FFF2-40B4-BE49-F238E27FC236}">
                <a16:creationId xmlns:a16="http://schemas.microsoft.com/office/drawing/2014/main" id="{77688183-9CF3-4E2F-B3F2-2497492958E4}"/>
              </a:ext>
            </a:extLst>
          </p:cNvPr>
          <p:cNvSpPr>
            <a:spLocks noGrp="1"/>
          </p:cNvSpPr>
          <p:nvPr>
            <p:ph type="title"/>
          </p:nvPr>
        </p:nvSpPr>
        <p:spPr>
          <a:xfrm>
            <a:off x="1451579" y="804519"/>
            <a:ext cx="5550357" cy="1049235"/>
          </a:xfrm>
        </p:spPr>
        <p:txBody>
          <a:bodyPr>
            <a:normAutofit/>
          </a:bodyPr>
          <a:lstStyle/>
          <a:p>
            <a:r>
              <a:rPr lang="ja-JP" altLang="en-US" b="1">
                <a:ea typeface="游ゴシック Light"/>
              </a:rPr>
              <a:t>南武線：登戸駅</a:t>
            </a:r>
            <a:br>
              <a:rPr lang="ja-JP" altLang="en-US" b="1">
                <a:ea typeface="游ゴシック Light"/>
              </a:rPr>
            </a:br>
            <a:r>
              <a:rPr lang="ja-JP" altLang="en-US" b="1">
                <a:ea typeface="游ゴシック Light"/>
              </a:rPr>
              <a:t>　　　　(川崎市多摩区)</a:t>
            </a:r>
          </a:p>
        </p:txBody>
      </p:sp>
      <p:sp>
        <p:nvSpPr>
          <p:cNvPr id="17" name="Rectangle 16">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Content Placeholder 9">
            <a:extLst>
              <a:ext uri="{FF2B5EF4-FFF2-40B4-BE49-F238E27FC236}">
                <a16:creationId xmlns:a16="http://schemas.microsoft.com/office/drawing/2014/main" id="{EDC121C6-C9A5-4889-A4BF-7BD0129A962A}"/>
              </a:ext>
            </a:extLst>
          </p:cNvPr>
          <p:cNvSpPr>
            <a:spLocks noGrp="1"/>
          </p:cNvSpPr>
          <p:nvPr>
            <p:ph idx="1"/>
          </p:nvPr>
        </p:nvSpPr>
        <p:spPr>
          <a:xfrm>
            <a:off x="1046767" y="2015732"/>
            <a:ext cx="5955169" cy="3450613"/>
          </a:xfrm>
        </p:spPr>
        <p:txBody>
          <a:bodyPr>
            <a:normAutofit/>
          </a:bodyPr>
          <a:lstStyle/>
          <a:p>
            <a:r>
              <a:rPr lang="ja-JP" altLang="en-US" sz="2400">
                <a:ea typeface="游ゴシック"/>
              </a:rPr>
              <a:t>JR南武線の平均家賃が約8万円と安くはないが、登戸駅周辺の平均家賃は約6.5万円と高くはない。</a:t>
            </a:r>
          </a:p>
          <a:p>
            <a:r>
              <a:rPr lang="ja-JP" altLang="en-US" sz="2400">
                <a:ea typeface="游ゴシック"/>
              </a:rPr>
              <a:t>所要時間は約40分(武蔵小杉駅で東横線に乗換)</a:t>
            </a:r>
          </a:p>
          <a:p>
            <a:endParaRPr lang="ja-JP" altLang="en-US" sz="2400">
              <a:ea typeface="游ゴシック"/>
            </a:endParaRPr>
          </a:p>
        </p:txBody>
      </p:sp>
      <p:pic>
        <p:nvPicPr>
          <p:cNvPr id="4" name="図 4" descr="マップ&#10;&#10;説明は自動で生成されたものです">
            <a:extLst>
              <a:ext uri="{FF2B5EF4-FFF2-40B4-BE49-F238E27FC236}">
                <a16:creationId xmlns:a16="http://schemas.microsoft.com/office/drawing/2014/main" id="{ABF18520-5BA6-4505-8A96-7BC6EBFAF997}"/>
              </a:ext>
            </a:extLst>
          </p:cNvPr>
          <p:cNvPicPr>
            <a:picLocks noChangeAspect="1"/>
          </p:cNvPicPr>
          <p:nvPr/>
        </p:nvPicPr>
        <p:blipFill>
          <a:blip r:embed="rId3"/>
          <a:stretch>
            <a:fillRect/>
          </a:stretch>
        </p:blipFill>
        <p:spPr>
          <a:xfrm>
            <a:off x="8045185" y="481109"/>
            <a:ext cx="2931654" cy="2491906"/>
          </a:xfrm>
          <a:prstGeom prst="rect">
            <a:avLst/>
          </a:prstGeom>
        </p:spPr>
      </p:pic>
      <p:pic>
        <p:nvPicPr>
          <p:cNvPr id="6" name="図 6" descr="グラフ, 棒グラフ&#10;&#10;説明は自動で生成されたものです">
            <a:extLst>
              <a:ext uri="{FF2B5EF4-FFF2-40B4-BE49-F238E27FC236}">
                <a16:creationId xmlns:a16="http://schemas.microsoft.com/office/drawing/2014/main" id="{6C105772-F390-426B-8B86-318C57AC985E}"/>
              </a:ext>
            </a:extLst>
          </p:cNvPr>
          <p:cNvPicPr>
            <a:picLocks noChangeAspect="1"/>
          </p:cNvPicPr>
          <p:nvPr/>
        </p:nvPicPr>
        <p:blipFill>
          <a:blip r:embed="rId4"/>
          <a:stretch>
            <a:fillRect/>
          </a:stretch>
        </p:blipFill>
        <p:spPr>
          <a:xfrm>
            <a:off x="7587804" y="3067049"/>
            <a:ext cx="3941666" cy="2861000"/>
          </a:xfrm>
          <a:prstGeom prst="rect">
            <a:avLst/>
          </a:prstGeom>
        </p:spPr>
      </p:pic>
      <p:pic>
        <p:nvPicPr>
          <p:cNvPr id="19" name="Picture 18">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182651"/>
      </p:ext>
    </p:extLst>
  </p:cSld>
  <p:clrMapOvr>
    <a:masterClrMapping/>
  </p:clrMapOvr>
  <p:transition spd="slow">
    <p:push dir="u"/>
  </p:transition>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{A5B69BEE-9888-B842-960F-1A094A72F3C4}tf10001119</Template>
  <TotalTime>0</TotalTime>
  <Words>363</Words>
  <Application>Microsoft Office PowerPoint</Application>
  <PresentationFormat>ワイド画面</PresentationFormat>
  <Paragraphs>63</Paragraphs>
  <Slides>11</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M+ 1p</vt:lpstr>
      <vt:lpstr>M+ 1p black</vt:lpstr>
      <vt:lpstr>游ゴシック</vt:lpstr>
      <vt:lpstr>Arial</vt:lpstr>
      <vt:lpstr>Gill Sans MT</vt:lpstr>
      <vt:lpstr>ギャラリー</vt:lpstr>
      <vt:lpstr>PowerPoint プレゼンテーション</vt:lpstr>
      <vt:lpstr>京急本線　神奈川新町駅</vt:lpstr>
      <vt:lpstr>家賃と合計時間の関係</vt:lpstr>
      <vt:lpstr>東急東横線　白楽駅</vt:lpstr>
      <vt:lpstr>東急東横線 付近のデータ</vt:lpstr>
      <vt:lpstr>東急東横線家賃のデータ</vt:lpstr>
      <vt:lpstr>東急東横線：東白楽駅</vt:lpstr>
      <vt:lpstr>東急東横線の駅ごとの家賃の差 （縦軸は家賃）</vt:lpstr>
      <vt:lpstr>南武線：登戸駅 　　　　(川崎市多摩区)</vt:lpstr>
      <vt:lpstr>登戸駅に住むメリット</vt:lpstr>
      <vt:lpstr>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9班のおすすめエリア</dc:title>
  <dc:creator>202101979</dc:creator>
  <cp:lastModifiedBy>202102099</cp:lastModifiedBy>
  <cp:revision>2</cp:revision>
  <dcterms:created xsi:type="dcterms:W3CDTF">2021-11-16T04:43:07Z</dcterms:created>
  <dcterms:modified xsi:type="dcterms:W3CDTF">2022-01-19T18:20:08Z</dcterms:modified>
</cp:coreProperties>
</file>